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84" r:id="rId4"/>
  </p:sldMasterIdLst>
  <p:notesMasterIdLst>
    <p:notesMasterId r:id="rId10"/>
  </p:notes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alibri Light" panose="020F0302020204030204" pitchFamily="34" charset="0"/>
      <p:regular r:id="rId15"/>
      <p:italic r:id="rId16"/>
    </p:embeddedFont>
    <p:embeddedFont>
      <p:font typeface="Nunito" panose="00000500000000000000" pitchFamily="2" charset="0"/>
      <p:regular r:id="rId17"/>
      <p:bold r:id="rId18"/>
      <p:italic r:id="rId19"/>
      <p:boldItalic r:id="rId20"/>
    </p:embeddedFont>
    <p:embeddedFont>
      <p:font typeface="Palanquin" panose="020B0004020203020204" pitchFamily="34" charset="0"/>
      <p:regular r:id="rId21"/>
      <p:bold r:id="rId22"/>
    </p:embeddedFont>
    <p:embeddedFont>
      <p:font typeface="Palanquin Dark SemiBold" panose="020B0704020203020204" pitchFamily="34" charset="0"/>
      <p:bold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24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706CBC-7FFC-4260-AE8F-869521BF2B4E}" v="9" dt="2021-09-09T13:59:26.3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8261" autoAdjust="0"/>
  </p:normalViewPr>
  <p:slideViewPr>
    <p:cSldViewPr snapToGrid="0">
      <p:cViewPr varScale="1">
        <p:scale>
          <a:sx n="85" d="100"/>
          <a:sy n="85" d="100"/>
        </p:scale>
        <p:origin x="145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1.fntdata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 Salisbury" userId="b64cd180-038e-4743-8e05-afde79732230" providerId="ADAL" clId="{5B706CBC-7FFC-4260-AE8F-869521BF2B4E}"/>
    <pc:docChg chg="custSel modSld">
      <pc:chgData name="Kat Salisbury" userId="b64cd180-038e-4743-8e05-afde79732230" providerId="ADAL" clId="{5B706CBC-7FFC-4260-AE8F-869521BF2B4E}" dt="2021-09-09T13:59:40.055" v="338" actId="14826"/>
      <pc:docMkLst>
        <pc:docMk/>
      </pc:docMkLst>
      <pc:sldChg chg="modSp mod">
        <pc:chgData name="Kat Salisbury" userId="b64cd180-038e-4743-8e05-afde79732230" providerId="ADAL" clId="{5B706CBC-7FFC-4260-AE8F-869521BF2B4E}" dt="2021-09-09T13:51:32.886" v="9" actId="20577"/>
        <pc:sldMkLst>
          <pc:docMk/>
          <pc:sldMk cId="868589891" sldId="256"/>
        </pc:sldMkLst>
        <pc:spChg chg="mod">
          <ac:chgData name="Kat Salisbury" userId="b64cd180-038e-4743-8e05-afde79732230" providerId="ADAL" clId="{5B706CBC-7FFC-4260-AE8F-869521BF2B4E}" dt="2021-09-09T13:51:29.990" v="7" actId="20577"/>
          <ac:spMkLst>
            <pc:docMk/>
            <pc:sldMk cId="868589891" sldId="256"/>
            <ac:spMk id="2" creationId="{E20E66B1-EE11-46E8-9D2F-388E12025E3A}"/>
          </ac:spMkLst>
        </pc:spChg>
        <pc:spChg chg="mod">
          <ac:chgData name="Kat Salisbury" userId="b64cd180-038e-4743-8e05-afde79732230" providerId="ADAL" clId="{5B706CBC-7FFC-4260-AE8F-869521BF2B4E}" dt="2021-09-09T13:51:27.750" v="5" actId="20577"/>
          <ac:spMkLst>
            <pc:docMk/>
            <pc:sldMk cId="868589891" sldId="256"/>
            <ac:spMk id="3" creationId="{387BD2A7-BC2A-4300-AFBB-8B3304D19C99}"/>
          </ac:spMkLst>
        </pc:spChg>
        <pc:spChg chg="mod">
          <ac:chgData name="Kat Salisbury" userId="b64cd180-038e-4743-8e05-afde79732230" providerId="ADAL" clId="{5B706CBC-7FFC-4260-AE8F-869521BF2B4E}" dt="2021-09-09T13:51:32.886" v="9" actId="20577"/>
          <ac:spMkLst>
            <pc:docMk/>
            <pc:sldMk cId="868589891" sldId="256"/>
            <ac:spMk id="4" creationId="{77616F28-871B-42AE-8B42-15273F2FB254}"/>
          </ac:spMkLst>
        </pc:spChg>
      </pc:sldChg>
      <pc:sldChg chg="modSp mod">
        <pc:chgData name="Kat Salisbury" userId="b64cd180-038e-4743-8e05-afde79732230" providerId="ADAL" clId="{5B706CBC-7FFC-4260-AE8F-869521BF2B4E}" dt="2021-09-09T13:53:33.622" v="190" actId="20577"/>
        <pc:sldMkLst>
          <pc:docMk/>
          <pc:sldMk cId="2029177982" sldId="257"/>
        </pc:sldMkLst>
        <pc:spChg chg="mod">
          <ac:chgData name="Kat Salisbury" userId="b64cd180-038e-4743-8e05-afde79732230" providerId="ADAL" clId="{5B706CBC-7FFC-4260-AE8F-869521BF2B4E}" dt="2021-09-09T13:51:45.898" v="14" actId="207"/>
          <ac:spMkLst>
            <pc:docMk/>
            <pc:sldMk cId="2029177982" sldId="257"/>
            <ac:spMk id="2" creationId="{236B04E1-0535-4D08-97CE-B5DBA22C90C9}"/>
          </ac:spMkLst>
        </pc:spChg>
        <pc:spChg chg="mod">
          <ac:chgData name="Kat Salisbury" userId="b64cd180-038e-4743-8e05-afde79732230" providerId="ADAL" clId="{5B706CBC-7FFC-4260-AE8F-869521BF2B4E}" dt="2021-09-09T13:53:33.622" v="190" actId="20577"/>
          <ac:spMkLst>
            <pc:docMk/>
            <pc:sldMk cId="2029177982" sldId="257"/>
            <ac:spMk id="10" creationId="{B3740348-AD6B-4C49-9DBA-E4B23586AF2F}"/>
          </ac:spMkLst>
        </pc:spChg>
        <pc:spChg chg="mod">
          <ac:chgData name="Kat Salisbury" userId="b64cd180-038e-4743-8e05-afde79732230" providerId="ADAL" clId="{5B706CBC-7FFC-4260-AE8F-869521BF2B4E}" dt="2021-09-09T13:52:07.142" v="33" actId="20577"/>
          <ac:spMkLst>
            <pc:docMk/>
            <pc:sldMk cId="2029177982" sldId="257"/>
            <ac:spMk id="11" creationId="{CA11A21C-70FD-4FE4-B683-26B922B4E0C4}"/>
          </ac:spMkLst>
        </pc:spChg>
        <pc:spChg chg="mod">
          <ac:chgData name="Kat Salisbury" userId="b64cd180-038e-4743-8e05-afde79732230" providerId="ADAL" clId="{5B706CBC-7FFC-4260-AE8F-869521BF2B4E}" dt="2021-09-09T13:52:28.710" v="81" actId="20577"/>
          <ac:spMkLst>
            <pc:docMk/>
            <pc:sldMk cId="2029177982" sldId="257"/>
            <ac:spMk id="16" creationId="{E4D00AF6-D835-48DE-9358-CB2D0C58E65D}"/>
          </ac:spMkLst>
        </pc:spChg>
      </pc:sldChg>
      <pc:sldChg chg="addSp delSp modSp mod">
        <pc:chgData name="Kat Salisbury" userId="b64cd180-038e-4743-8e05-afde79732230" providerId="ADAL" clId="{5B706CBC-7FFC-4260-AE8F-869521BF2B4E}" dt="2021-09-09T13:56:56.804" v="334" actId="403"/>
        <pc:sldMkLst>
          <pc:docMk/>
          <pc:sldMk cId="4252841567" sldId="258"/>
        </pc:sldMkLst>
        <pc:spChg chg="del">
          <ac:chgData name="Kat Salisbury" userId="b64cd180-038e-4743-8e05-afde79732230" providerId="ADAL" clId="{5B706CBC-7FFC-4260-AE8F-869521BF2B4E}" dt="2021-09-09T13:53:41.415" v="191" actId="478"/>
          <ac:spMkLst>
            <pc:docMk/>
            <pc:sldMk cId="4252841567" sldId="258"/>
            <ac:spMk id="16" creationId="{8BF26253-1736-4DC3-A36D-2608C42FDF44}"/>
          </ac:spMkLst>
        </pc:spChg>
        <pc:spChg chg="add mod">
          <ac:chgData name="Kat Salisbury" userId="b64cd180-038e-4743-8e05-afde79732230" providerId="ADAL" clId="{5B706CBC-7FFC-4260-AE8F-869521BF2B4E}" dt="2021-09-09T13:53:50.574" v="194"/>
          <ac:spMkLst>
            <pc:docMk/>
            <pc:sldMk cId="4252841567" sldId="258"/>
            <ac:spMk id="18" creationId="{CD81BB1F-DA0D-4653-AEC9-F258AE5A4CE8}"/>
          </ac:spMkLst>
        </pc:spChg>
        <pc:spChg chg="mod">
          <ac:chgData name="Kat Salisbury" userId="b64cd180-038e-4743-8e05-afde79732230" providerId="ADAL" clId="{5B706CBC-7FFC-4260-AE8F-869521BF2B4E}" dt="2021-09-09T13:56:56.804" v="334" actId="403"/>
          <ac:spMkLst>
            <pc:docMk/>
            <pc:sldMk cId="4252841567" sldId="258"/>
            <ac:spMk id="19" creationId="{E9876F80-CFB9-404E-9CC9-A9D147F27CA3}"/>
          </ac:spMkLst>
        </pc:spChg>
        <pc:spChg chg="mod">
          <ac:chgData name="Kat Salisbury" userId="b64cd180-038e-4743-8e05-afde79732230" providerId="ADAL" clId="{5B706CBC-7FFC-4260-AE8F-869521BF2B4E}" dt="2021-09-09T13:55:14.743" v="284" actId="20577"/>
          <ac:spMkLst>
            <pc:docMk/>
            <pc:sldMk cId="4252841567" sldId="258"/>
            <ac:spMk id="20" creationId="{DEB0FAD2-5E8B-47BD-A9BB-5B5CE9A96ED3}"/>
          </ac:spMkLst>
        </pc:spChg>
        <pc:spChg chg="mod">
          <ac:chgData name="Kat Salisbury" userId="b64cd180-038e-4743-8e05-afde79732230" providerId="ADAL" clId="{5B706CBC-7FFC-4260-AE8F-869521BF2B4E}" dt="2021-09-09T13:55:04.102" v="278" actId="20577"/>
          <ac:spMkLst>
            <pc:docMk/>
            <pc:sldMk cId="4252841567" sldId="258"/>
            <ac:spMk id="21" creationId="{B694BF58-AEEB-4C9D-8F17-0F93F5BD38C0}"/>
          </ac:spMkLst>
        </pc:spChg>
        <pc:spChg chg="mod">
          <ac:chgData name="Kat Salisbury" userId="b64cd180-038e-4743-8e05-afde79732230" providerId="ADAL" clId="{5B706CBC-7FFC-4260-AE8F-869521BF2B4E}" dt="2021-09-09T13:54:24.759" v="253" actId="20577"/>
          <ac:spMkLst>
            <pc:docMk/>
            <pc:sldMk cId="4252841567" sldId="258"/>
            <ac:spMk id="22" creationId="{5D0ABF45-3D5F-4511-9FC6-211E055CBFC8}"/>
          </ac:spMkLst>
        </pc:spChg>
        <pc:spChg chg="mod">
          <ac:chgData name="Kat Salisbury" userId="b64cd180-038e-4743-8e05-afde79732230" providerId="ADAL" clId="{5B706CBC-7FFC-4260-AE8F-869521BF2B4E}" dt="2021-09-09T13:55:58.741" v="309" actId="20577"/>
          <ac:spMkLst>
            <pc:docMk/>
            <pc:sldMk cId="4252841567" sldId="258"/>
            <ac:spMk id="23" creationId="{8E42FF86-0EAE-4F35-993B-3663D33246AC}"/>
          </ac:spMkLst>
        </pc:spChg>
        <pc:spChg chg="mod">
          <ac:chgData name="Kat Salisbury" userId="b64cd180-038e-4743-8e05-afde79732230" providerId="ADAL" clId="{5B706CBC-7FFC-4260-AE8F-869521BF2B4E}" dt="2021-09-09T13:54:53.141" v="270" actId="20577"/>
          <ac:spMkLst>
            <pc:docMk/>
            <pc:sldMk cId="4252841567" sldId="258"/>
            <ac:spMk id="24" creationId="{2AFEF4A9-0A03-432E-A498-CDB85214D5FE}"/>
          </ac:spMkLst>
        </pc:spChg>
        <pc:spChg chg="mod">
          <ac:chgData name="Kat Salisbury" userId="b64cd180-038e-4743-8e05-afde79732230" providerId="ADAL" clId="{5B706CBC-7FFC-4260-AE8F-869521BF2B4E}" dt="2021-09-09T13:55:43.511" v="303" actId="20577"/>
          <ac:spMkLst>
            <pc:docMk/>
            <pc:sldMk cId="4252841567" sldId="258"/>
            <ac:spMk id="25" creationId="{3727836D-9D47-411F-92CC-60DD536E3086}"/>
          </ac:spMkLst>
        </pc:spChg>
        <pc:spChg chg="mod">
          <ac:chgData name="Kat Salisbury" userId="b64cd180-038e-4743-8e05-afde79732230" providerId="ADAL" clId="{5B706CBC-7FFC-4260-AE8F-869521BF2B4E}" dt="2021-09-09T13:56:27.438" v="320"/>
          <ac:spMkLst>
            <pc:docMk/>
            <pc:sldMk cId="4252841567" sldId="258"/>
            <ac:spMk id="26" creationId="{088B9B41-F822-4E5B-BC12-FE1224F400E9}"/>
          </ac:spMkLst>
        </pc:spChg>
        <pc:spChg chg="mod">
          <ac:chgData name="Kat Salisbury" userId="b64cd180-038e-4743-8e05-afde79732230" providerId="ADAL" clId="{5B706CBC-7FFC-4260-AE8F-869521BF2B4E}" dt="2021-09-09T13:56:11.030" v="317" actId="20577"/>
          <ac:spMkLst>
            <pc:docMk/>
            <pc:sldMk cId="4252841567" sldId="258"/>
            <ac:spMk id="27" creationId="{5FB02155-F70E-48E6-82E0-45AAAC5AACA6}"/>
          </ac:spMkLst>
        </pc:spChg>
        <pc:spChg chg="mod">
          <ac:chgData name="Kat Salisbury" userId="b64cd180-038e-4743-8e05-afde79732230" providerId="ADAL" clId="{5B706CBC-7FFC-4260-AE8F-869521BF2B4E}" dt="2021-09-09T13:54:39.798" v="261" actId="20577"/>
          <ac:spMkLst>
            <pc:docMk/>
            <pc:sldMk cId="4252841567" sldId="258"/>
            <ac:spMk id="28" creationId="{85A22B8D-F1BD-438E-9B85-E992F9D9A9EA}"/>
          </ac:spMkLst>
        </pc:spChg>
        <pc:spChg chg="add del">
          <ac:chgData name="Kat Salisbury" userId="b64cd180-038e-4743-8e05-afde79732230" providerId="ADAL" clId="{5B706CBC-7FFC-4260-AE8F-869521BF2B4E}" dt="2021-09-09T13:56:29.415" v="321" actId="478"/>
          <ac:spMkLst>
            <pc:docMk/>
            <pc:sldMk cId="4252841567" sldId="258"/>
            <ac:spMk id="29" creationId="{57A3622D-50C6-402E-8A00-52A7671943D1}"/>
          </ac:spMkLst>
        </pc:spChg>
      </pc:sldChg>
      <pc:sldChg chg="addSp delSp modSp mod">
        <pc:chgData name="Kat Salisbury" userId="b64cd180-038e-4743-8e05-afde79732230" providerId="ADAL" clId="{5B706CBC-7FFC-4260-AE8F-869521BF2B4E}" dt="2021-09-09T13:57:53.446" v="336" actId="14826"/>
        <pc:sldMkLst>
          <pc:docMk/>
          <pc:sldMk cId="3945840745" sldId="259"/>
        </pc:sldMkLst>
        <pc:spChg chg="mod">
          <ac:chgData name="Kat Salisbury" userId="b64cd180-038e-4743-8e05-afde79732230" providerId="ADAL" clId="{5B706CBC-7FFC-4260-AE8F-869521BF2B4E}" dt="2021-09-09T13:51:55.633" v="19" actId="207"/>
          <ac:spMkLst>
            <pc:docMk/>
            <pc:sldMk cId="3945840745" sldId="259"/>
            <ac:spMk id="2" creationId="{236B04E1-0535-4D08-97CE-B5DBA22C90C9}"/>
          </ac:spMkLst>
        </pc:spChg>
        <pc:spChg chg="add mod">
          <ac:chgData name="Kat Salisbury" userId="b64cd180-038e-4743-8e05-afde79732230" providerId="ADAL" clId="{5B706CBC-7FFC-4260-AE8F-869521BF2B4E}" dt="2021-09-09T13:53:51.742" v="195"/>
          <ac:spMkLst>
            <pc:docMk/>
            <pc:sldMk cId="3945840745" sldId="259"/>
            <ac:spMk id="11" creationId="{9BE10D04-DC81-4A1B-8845-DD9620910CDC}"/>
          </ac:spMkLst>
        </pc:spChg>
        <pc:spChg chg="del">
          <ac:chgData name="Kat Salisbury" userId="b64cd180-038e-4743-8e05-afde79732230" providerId="ADAL" clId="{5B706CBC-7FFC-4260-AE8F-869521BF2B4E}" dt="2021-09-09T13:53:44.454" v="192" actId="478"/>
          <ac:spMkLst>
            <pc:docMk/>
            <pc:sldMk cId="3945840745" sldId="259"/>
            <ac:spMk id="12" creationId="{B7AE3BE5-5442-4A68-8596-F6C3862C327D}"/>
          </ac:spMkLst>
        </pc:spChg>
        <pc:picChg chg="mod">
          <ac:chgData name="Kat Salisbury" userId="b64cd180-038e-4743-8e05-afde79732230" providerId="ADAL" clId="{5B706CBC-7FFC-4260-AE8F-869521BF2B4E}" dt="2021-09-09T13:57:53.446" v="336" actId="14826"/>
          <ac:picMkLst>
            <pc:docMk/>
            <pc:sldMk cId="3945840745" sldId="259"/>
            <ac:picMk id="9" creationId="{A26B6940-9CC9-420B-A704-3DCD67925E6D}"/>
          </ac:picMkLst>
        </pc:picChg>
      </pc:sldChg>
      <pc:sldChg chg="addSp delSp modSp mod">
        <pc:chgData name="Kat Salisbury" userId="b64cd180-038e-4743-8e05-afde79732230" providerId="ADAL" clId="{5B706CBC-7FFC-4260-AE8F-869521BF2B4E}" dt="2021-09-09T13:59:40.055" v="338" actId="14826"/>
        <pc:sldMkLst>
          <pc:docMk/>
          <pc:sldMk cId="3098098252" sldId="260"/>
        </pc:sldMkLst>
        <pc:spChg chg="add mod">
          <ac:chgData name="Kat Salisbury" userId="b64cd180-038e-4743-8e05-afde79732230" providerId="ADAL" clId="{5B706CBC-7FFC-4260-AE8F-869521BF2B4E}" dt="2021-09-09T13:53:52.701" v="196"/>
          <ac:spMkLst>
            <pc:docMk/>
            <pc:sldMk cId="3098098252" sldId="260"/>
            <ac:spMk id="11" creationId="{CF29ED93-A5B0-4200-B1FC-A4990A37D934}"/>
          </ac:spMkLst>
        </pc:spChg>
        <pc:spChg chg="del">
          <ac:chgData name="Kat Salisbury" userId="b64cd180-038e-4743-8e05-afde79732230" providerId="ADAL" clId="{5B706CBC-7FFC-4260-AE8F-869521BF2B4E}" dt="2021-09-09T13:53:46.373" v="193" actId="478"/>
          <ac:spMkLst>
            <pc:docMk/>
            <pc:sldMk cId="3098098252" sldId="260"/>
            <ac:spMk id="13" creationId="{53BAF832-5D97-41D6-84C0-052D7B983060}"/>
          </ac:spMkLst>
        </pc:spChg>
        <pc:picChg chg="mod">
          <ac:chgData name="Kat Salisbury" userId="b64cd180-038e-4743-8e05-afde79732230" providerId="ADAL" clId="{5B706CBC-7FFC-4260-AE8F-869521BF2B4E}" dt="2021-09-09T13:59:04.680" v="337" actId="14826"/>
          <ac:picMkLst>
            <pc:docMk/>
            <pc:sldMk cId="3098098252" sldId="260"/>
            <ac:picMk id="12" creationId="{CE52DD0E-1EDD-4FDB-81E3-2A6559DCF950}"/>
          </ac:picMkLst>
        </pc:picChg>
        <pc:picChg chg="mod">
          <ac:chgData name="Kat Salisbury" userId="b64cd180-038e-4743-8e05-afde79732230" providerId="ADAL" clId="{5B706CBC-7FFC-4260-AE8F-869521BF2B4E}" dt="2021-09-09T13:59:40.055" v="338" actId="14826"/>
          <ac:picMkLst>
            <pc:docMk/>
            <pc:sldMk cId="3098098252" sldId="260"/>
            <ac:picMk id="14" creationId="{B4AD62BA-4A4E-4F41-85BF-25AFFAB5A72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92CF4-50B4-4438-8160-E958580B57B5}" type="datetimeFigureOut">
              <a:rPr lang="en-GB" smtClean="0"/>
              <a:t>09/11/2021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421D8-048C-4C50-A919-9F78C00D10D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3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Recap of Mixed Spellings from Previous Years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421D8-048C-4C50-A919-9F78C00D10D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014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Introduce the learning focus and the spelling word list. Go through each word, discuss it’s meaning and read them out loud, allowing the children to do the same.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Nunito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421D8-048C-4C50-A919-9F78C00D10D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2095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Introduce the activity and allow the children time to complete it either independently or with a partner. Allow time for children to feedback.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421D8-048C-4C50-A919-9F78C00D10D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5084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Complete the online quiz as a class.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421D8-048C-4C50-A919-9F78C00D10D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1258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Introduce the follow-up resources and complete them across the week according to your spelling session timetable. Set the quiz as a 2Do to allow the children to return to it independently.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421D8-048C-4C50-A919-9F78C00D10D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242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1B8E6-B67F-4EFC-A3C5-BB02E4A19E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67F624-9536-4526-9E46-37E06E0178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02BD8F-EDA7-496C-B236-D04EDCBB0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09/11/2021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9F552-89BE-4385-89F3-4A10B31A8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C419C-1437-416B-B183-F95FE8249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112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151B7-D811-436B-B8DB-76A544672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E7092C-344B-46D5-A695-1888A05108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6D33C-E464-4081-872C-4CF14F829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09/11/2021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ADA7F-52DE-4EC3-B3AC-E02BC2154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A36AD-A2E2-4368-98DD-EA5DB3EB8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7863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400188-0615-4E20-90EC-D6F183B4A9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761763-A88B-4B2A-8862-913DEC71E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388EF-317A-4E5A-B3F2-DB9DEF89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09/11/2021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73E8D-B974-478A-B2DA-CB0AE624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4B5FEC-46C9-450D-9ED0-4BC60A45B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117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EB2E6-54A0-41A0-9FFA-BCFD7D83F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34515-4003-4C9C-B272-92D06A1C9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E4B43-C9CE-4363-A03B-DD198B2E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09/11/2021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2FE96-ECE6-4FEF-A9BD-1619B2458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E6717-EAE9-4E4F-BC85-DF7780822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1757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76E90-7C2C-43CA-A788-F2B752EBA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34339-8064-4F5F-9CB2-3F4BE477D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7920B-999D-4572-8323-F9A04F681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09/11/2021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2D174-D636-44FA-B4AF-667C720CC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0B7EE-44C7-4198-B5E7-45B500345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0155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82D07-D4D3-48D6-8075-57FF230D2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477DB-9DBB-4002-8A41-10B1D73CA8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0CDEB4-A4A1-458E-993D-14049DBBE8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6A3BF-7304-43E5-9A78-DE00AC20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09/11/2021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A0AE6E-65F4-4730-9747-DB4A1FBA5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2588D-2020-40C3-B11E-C4EA66082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486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ECE40-354B-4AEF-BA97-D744D98C8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697CF7-DACC-4EEC-8643-6F5F15240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86E172-B8C3-48EF-B158-F678A23D80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7F2A59-1AF8-4BB8-917F-930E9186FD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CB6DBE-8825-48A9-B400-3DAF15B9E9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506FE4-3CA2-4FDC-BB9E-A9058F1A0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09/11/2021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2A6F0B-82FD-4D2C-AE4E-C08826011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2CE329-0C7E-4E6B-B603-4600371FB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6117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85680-2A71-4EDC-8498-C20FE5A9D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F8526-1331-4487-8FDD-F5CD36C93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09/11/2021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4D25FC-63E1-4813-8392-917D61432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715D6D-CD8D-471E-AEF3-56FBF7F46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8143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D0135-9252-4C24-B5A1-570035634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09/11/2021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2CE995-676C-4F46-A7CC-3E65C4B3B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4D387B-18E9-4232-94ED-A30DA4D0D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1883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D261B-419C-4345-898B-512B4DED3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49CEA-A93C-4B0B-820C-091E06911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A125EC-49D4-4D9A-A0CD-C13B95E9F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4DE6D-A481-40F4-8C4C-C8169ED49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09/11/2021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EA2C54-F8C1-4587-9343-AF7D514C4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DC779-21DB-436B-9927-7B4FDF3D4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5431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233CD-D346-4AE1-BD4F-3DC39A91B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4486D8-4C82-428D-8755-3E9C83101D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7F9A21-9D2B-43A0-9E84-BB3AE1CE68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2EAD74-D833-41FD-B752-F6E5F9E2B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09/11/2021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701212-DFDC-4063-A7BD-A05D2868A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4C2A23-05F0-45FA-B92F-33712009D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316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684367-756C-45B9-BB01-10E0FDF1D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8EE170-561C-4181-9BD1-FC93F589C8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90084-6C5C-4E6F-AE78-5FD4DE8917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1CAF9-9019-4E72-9BCD-FE2770F43938}" type="datetimeFigureOut">
              <a:rPr lang="en-GB" smtClean="0"/>
              <a:t>09/11/2021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A0EA2-8755-4225-80E5-109EA9D62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F7392-578D-49DE-AEF7-07C4B06F31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23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hyperlink" Target="https://www.purplemash.com/app/diyjs/y6_Term1_Week1_Week_au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urplemash.com/app/guides/Spelling_Y6_Term1_Week1_LSCWC_au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s://www.purplemash.com/app/guides/Spelling_Y6_Term1_Week1_Dictation_au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urplemash.com/app/diyjs/y6_Term1_Week1_Week_au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7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40B9415-FB6B-4306-A8CF-3833B05C74F0}"/>
              </a:ext>
            </a:extLst>
          </p:cNvPr>
          <p:cNvSpPr/>
          <p:nvPr/>
        </p:nvSpPr>
        <p:spPr>
          <a:xfrm>
            <a:off x="4322174" y="0"/>
            <a:ext cx="7869826" cy="6857999"/>
          </a:xfrm>
          <a:prstGeom prst="rect">
            <a:avLst/>
          </a:prstGeom>
          <a:solidFill>
            <a:srgbClr val="8E24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pic>
        <p:nvPicPr>
          <p:cNvPr id="5" name="Graphic 63">
            <a:extLst>
              <a:ext uri="{FF2B5EF4-FFF2-40B4-BE49-F238E27FC236}">
                <a16:creationId xmlns:a16="http://schemas.microsoft.com/office/drawing/2014/main" id="{9BC05247-EC89-4E18-AAC7-769930391EF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9524"/>
            <a:ext cx="4505325" cy="68675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0E66B1-EE11-46E8-9D2F-388E12025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09676"/>
            <a:ext cx="9144000" cy="23876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Year 6: Term 1 Week 1</a:t>
            </a:r>
            <a:endParaRPr lang="en-GB" sz="4000" dirty="0">
              <a:solidFill>
                <a:schemeClr val="bg1"/>
              </a:solidFill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7BD2A7-BC2A-4300-AFBB-8B3304D19C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Recap of Mixed Spellings from Year 5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616F28-871B-42AE-8B42-15273F2FB254}"/>
              </a:ext>
            </a:extLst>
          </p:cNvPr>
          <p:cNvSpPr txBox="1"/>
          <p:nvPr/>
        </p:nvSpPr>
        <p:spPr>
          <a:xfrm>
            <a:off x="7472784" y="270098"/>
            <a:ext cx="42723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Spelling Resources – Year 6 Term 1</a:t>
            </a:r>
          </a:p>
        </p:txBody>
      </p:sp>
    </p:spTree>
    <p:extLst>
      <p:ext uri="{BB962C8B-B14F-4D97-AF65-F5344CB8AC3E}">
        <p14:creationId xmlns:p14="http://schemas.microsoft.com/office/powerpoint/2010/main" val="868589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105" y="265539"/>
            <a:ext cx="10932695" cy="793993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Learning Focus: Recap of Mixed Spellings from Year 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2</a:t>
            </a:r>
            <a:endParaRPr lang="en-GB" sz="105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740348-AD6B-4C49-9DBA-E4B23586AF2F}"/>
              </a:ext>
            </a:extLst>
          </p:cNvPr>
          <p:cNvSpPr txBox="1"/>
          <p:nvPr/>
        </p:nvSpPr>
        <p:spPr>
          <a:xfrm>
            <a:off x="9264317" y="1417645"/>
            <a:ext cx="2506578" cy="4401205"/>
          </a:xfrm>
          <a:custGeom>
            <a:avLst/>
            <a:gdLst>
              <a:gd name="connsiteX0" fmla="*/ 0 w 2506578"/>
              <a:gd name="connsiteY0" fmla="*/ 0 h 4401205"/>
              <a:gd name="connsiteX1" fmla="*/ 551447 w 2506578"/>
              <a:gd name="connsiteY1" fmla="*/ 0 h 4401205"/>
              <a:gd name="connsiteX2" fmla="*/ 1052763 w 2506578"/>
              <a:gd name="connsiteY2" fmla="*/ 0 h 4401205"/>
              <a:gd name="connsiteX3" fmla="*/ 1529013 w 2506578"/>
              <a:gd name="connsiteY3" fmla="*/ 0 h 4401205"/>
              <a:gd name="connsiteX4" fmla="*/ 2030328 w 2506578"/>
              <a:gd name="connsiteY4" fmla="*/ 0 h 4401205"/>
              <a:gd name="connsiteX5" fmla="*/ 2506578 w 2506578"/>
              <a:gd name="connsiteY5" fmla="*/ 0 h 4401205"/>
              <a:gd name="connsiteX6" fmla="*/ 2506578 w 2506578"/>
              <a:gd name="connsiteY6" fmla="*/ 418114 h 4401205"/>
              <a:gd name="connsiteX7" fmla="*/ 2506578 w 2506578"/>
              <a:gd name="connsiteY7" fmla="*/ 1012277 h 4401205"/>
              <a:gd name="connsiteX8" fmla="*/ 2506578 w 2506578"/>
              <a:gd name="connsiteY8" fmla="*/ 1474404 h 4401205"/>
              <a:gd name="connsiteX9" fmla="*/ 2506578 w 2506578"/>
              <a:gd name="connsiteY9" fmla="*/ 1980542 h 4401205"/>
              <a:gd name="connsiteX10" fmla="*/ 2506578 w 2506578"/>
              <a:gd name="connsiteY10" fmla="*/ 2442669 h 4401205"/>
              <a:gd name="connsiteX11" fmla="*/ 2506578 w 2506578"/>
              <a:gd name="connsiteY11" fmla="*/ 2904795 h 4401205"/>
              <a:gd name="connsiteX12" fmla="*/ 2506578 w 2506578"/>
              <a:gd name="connsiteY12" fmla="*/ 3542970 h 4401205"/>
              <a:gd name="connsiteX13" fmla="*/ 2506578 w 2506578"/>
              <a:gd name="connsiteY13" fmla="*/ 4401205 h 4401205"/>
              <a:gd name="connsiteX14" fmla="*/ 1955131 w 2506578"/>
              <a:gd name="connsiteY14" fmla="*/ 4401205 h 4401205"/>
              <a:gd name="connsiteX15" fmla="*/ 1453815 w 2506578"/>
              <a:gd name="connsiteY15" fmla="*/ 4401205 h 4401205"/>
              <a:gd name="connsiteX16" fmla="*/ 977565 w 2506578"/>
              <a:gd name="connsiteY16" fmla="*/ 4401205 h 4401205"/>
              <a:gd name="connsiteX17" fmla="*/ 551447 w 2506578"/>
              <a:gd name="connsiteY17" fmla="*/ 4401205 h 4401205"/>
              <a:gd name="connsiteX18" fmla="*/ 0 w 2506578"/>
              <a:gd name="connsiteY18" fmla="*/ 4401205 h 4401205"/>
              <a:gd name="connsiteX19" fmla="*/ 0 w 2506578"/>
              <a:gd name="connsiteY19" fmla="*/ 3807042 h 4401205"/>
              <a:gd name="connsiteX20" fmla="*/ 0 w 2506578"/>
              <a:gd name="connsiteY20" fmla="*/ 3256892 h 4401205"/>
              <a:gd name="connsiteX21" fmla="*/ 0 w 2506578"/>
              <a:gd name="connsiteY21" fmla="*/ 2794765 h 4401205"/>
              <a:gd name="connsiteX22" fmla="*/ 0 w 2506578"/>
              <a:gd name="connsiteY22" fmla="*/ 2156590 h 4401205"/>
              <a:gd name="connsiteX23" fmla="*/ 0 w 2506578"/>
              <a:gd name="connsiteY23" fmla="*/ 1650452 h 4401205"/>
              <a:gd name="connsiteX24" fmla="*/ 0 w 2506578"/>
              <a:gd name="connsiteY24" fmla="*/ 1144313 h 4401205"/>
              <a:gd name="connsiteX25" fmla="*/ 0 w 2506578"/>
              <a:gd name="connsiteY25" fmla="*/ 682187 h 4401205"/>
              <a:gd name="connsiteX26" fmla="*/ 0 w 2506578"/>
              <a:gd name="connsiteY26" fmla="*/ 0 h 4401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06578" h="4401205" extrusionOk="0">
                <a:moveTo>
                  <a:pt x="0" y="0"/>
                </a:moveTo>
                <a:cubicBezTo>
                  <a:pt x="135753" y="-29185"/>
                  <a:pt x="359247" y="4168"/>
                  <a:pt x="551447" y="0"/>
                </a:cubicBezTo>
                <a:cubicBezTo>
                  <a:pt x="743647" y="-4168"/>
                  <a:pt x="812474" y="25365"/>
                  <a:pt x="1052763" y="0"/>
                </a:cubicBezTo>
                <a:cubicBezTo>
                  <a:pt x="1293052" y="-25365"/>
                  <a:pt x="1318662" y="24103"/>
                  <a:pt x="1529013" y="0"/>
                </a:cubicBezTo>
                <a:cubicBezTo>
                  <a:pt x="1739364" y="-24103"/>
                  <a:pt x="1925015" y="11655"/>
                  <a:pt x="2030328" y="0"/>
                </a:cubicBezTo>
                <a:cubicBezTo>
                  <a:pt x="2135642" y="-11655"/>
                  <a:pt x="2292547" y="35531"/>
                  <a:pt x="2506578" y="0"/>
                </a:cubicBezTo>
                <a:cubicBezTo>
                  <a:pt x="2540372" y="142847"/>
                  <a:pt x="2474943" y="281655"/>
                  <a:pt x="2506578" y="418114"/>
                </a:cubicBezTo>
                <a:cubicBezTo>
                  <a:pt x="2538213" y="554573"/>
                  <a:pt x="2494321" y="824849"/>
                  <a:pt x="2506578" y="1012277"/>
                </a:cubicBezTo>
                <a:cubicBezTo>
                  <a:pt x="2518835" y="1199705"/>
                  <a:pt x="2470540" y="1340650"/>
                  <a:pt x="2506578" y="1474404"/>
                </a:cubicBezTo>
                <a:cubicBezTo>
                  <a:pt x="2542616" y="1608158"/>
                  <a:pt x="2457748" y="1770564"/>
                  <a:pt x="2506578" y="1980542"/>
                </a:cubicBezTo>
                <a:cubicBezTo>
                  <a:pt x="2555408" y="2190520"/>
                  <a:pt x="2470272" y="2341935"/>
                  <a:pt x="2506578" y="2442669"/>
                </a:cubicBezTo>
                <a:cubicBezTo>
                  <a:pt x="2542884" y="2543403"/>
                  <a:pt x="2480979" y="2756677"/>
                  <a:pt x="2506578" y="2904795"/>
                </a:cubicBezTo>
                <a:cubicBezTo>
                  <a:pt x="2532177" y="3052913"/>
                  <a:pt x="2447362" y="3377741"/>
                  <a:pt x="2506578" y="3542970"/>
                </a:cubicBezTo>
                <a:cubicBezTo>
                  <a:pt x="2565794" y="3708199"/>
                  <a:pt x="2426207" y="3976902"/>
                  <a:pt x="2506578" y="4401205"/>
                </a:cubicBezTo>
                <a:cubicBezTo>
                  <a:pt x="2262847" y="4413764"/>
                  <a:pt x="2195906" y="4398139"/>
                  <a:pt x="1955131" y="4401205"/>
                </a:cubicBezTo>
                <a:cubicBezTo>
                  <a:pt x="1714356" y="4404271"/>
                  <a:pt x="1695887" y="4365170"/>
                  <a:pt x="1453815" y="4401205"/>
                </a:cubicBezTo>
                <a:cubicBezTo>
                  <a:pt x="1211743" y="4437240"/>
                  <a:pt x="1174664" y="4354954"/>
                  <a:pt x="977565" y="4401205"/>
                </a:cubicBezTo>
                <a:cubicBezTo>
                  <a:pt x="780466" y="4447456"/>
                  <a:pt x="663515" y="4361593"/>
                  <a:pt x="551447" y="4401205"/>
                </a:cubicBezTo>
                <a:cubicBezTo>
                  <a:pt x="439379" y="4440817"/>
                  <a:pt x="249112" y="4385618"/>
                  <a:pt x="0" y="4401205"/>
                </a:cubicBezTo>
                <a:cubicBezTo>
                  <a:pt x="-26058" y="4164277"/>
                  <a:pt x="2310" y="3988654"/>
                  <a:pt x="0" y="3807042"/>
                </a:cubicBezTo>
                <a:cubicBezTo>
                  <a:pt x="-2310" y="3625430"/>
                  <a:pt x="1209" y="3396296"/>
                  <a:pt x="0" y="3256892"/>
                </a:cubicBezTo>
                <a:cubicBezTo>
                  <a:pt x="-1209" y="3117488"/>
                  <a:pt x="2841" y="2942031"/>
                  <a:pt x="0" y="2794765"/>
                </a:cubicBezTo>
                <a:cubicBezTo>
                  <a:pt x="-2841" y="2647499"/>
                  <a:pt x="62752" y="2287147"/>
                  <a:pt x="0" y="2156590"/>
                </a:cubicBezTo>
                <a:cubicBezTo>
                  <a:pt x="-62752" y="2026034"/>
                  <a:pt x="3678" y="1822222"/>
                  <a:pt x="0" y="1650452"/>
                </a:cubicBezTo>
                <a:cubicBezTo>
                  <a:pt x="-3678" y="1478682"/>
                  <a:pt x="54618" y="1364406"/>
                  <a:pt x="0" y="1144313"/>
                </a:cubicBezTo>
                <a:cubicBezTo>
                  <a:pt x="-54618" y="924220"/>
                  <a:pt x="44078" y="904840"/>
                  <a:pt x="0" y="682187"/>
                </a:cubicBezTo>
                <a:cubicBezTo>
                  <a:pt x="-44078" y="459534"/>
                  <a:pt x="58765" y="160362"/>
                  <a:pt x="0" y="0"/>
                </a:cubicBezTo>
                <a:close/>
              </a:path>
            </a:pathLst>
          </a:custGeom>
          <a:noFill/>
          <a:ln w="38100">
            <a:solidFill>
              <a:srgbClr val="8E24AA"/>
            </a:solidFill>
            <a:prstDash val="lgDashDotDot"/>
            <a:extLst>
              <a:ext uri="{C807C97D-BFC1-408E-A445-0C87EB9F89A2}">
                <ask:lineSketchStyleProps xmlns:ask="http://schemas.microsoft.com/office/drawing/2018/sketchyshapes" sd="350714378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adorable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adorabl</a:t>
            </a:r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y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dec</a:t>
            </a:r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eive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receive</a:t>
            </a:r>
          </a:p>
          <a:p>
            <a:pPr algn="ctr"/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ancient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efficient</a:t>
            </a:r>
          </a:p>
          <a:p>
            <a:pPr algn="ctr"/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fought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sought</a:t>
            </a:r>
          </a:p>
          <a:p>
            <a:pPr algn="ctr"/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through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thorough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A11A21C-70FD-4FE4-B683-26B922B4E0C4}"/>
              </a:ext>
            </a:extLst>
          </p:cNvPr>
          <p:cNvSpPr/>
          <p:nvPr/>
        </p:nvSpPr>
        <p:spPr>
          <a:xfrm>
            <a:off x="421105" y="1397263"/>
            <a:ext cx="8157411" cy="1502054"/>
          </a:xfrm>
          <a:prstGeom prst="roundRect">
            <a:avLst/>
          </a:prstGeom>
          <a:gradFill flip="none" rotWithShape="1">
            <a:gsLst>
              <a:gs pos="0">
                <a:srgbClr val="8E24AA">
                  <a:tint val="66000"/>
                  <a:satMod val="160000"/>
                </a:srgbClr>
              </a:gs>
              <a:gs pos="50000">
                <a:srgbClr val="8E24AA">
                  <a:tint val="44500"/>
                  <a:satMod val="160000"/>
                </a:srgbClr>
              </a:gs>
              <a:gs pos="100000">
                <a:srgbClr val="8E24AA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Nunito"/>
              </a:rPr>
              <a:t>This week we are looking at a range of words that you have learnt last year.</a:t>
            </a:r>
            <a:endParaRPr lang="en-GB" sz="3200" b="1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D00AF6-D835-48DE-9358-CB2D0C58E65D}"/>
              </a:ext>
            </a:extLst>
          </p:cNvPr>
          <p:cNvSpPr txBox="1"/>
          <p:nvPr/>
        </p:nvSpPr>
        <p:spPr>
          <a:xfrm>
            <a:off x="240119" y="3023497"/>
            <a:ext cx="8679121" cy="224676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Blip>
                <a:blip r:embed="rId4"/>
              </a:buBlip>
            </a:pPr>
            <a:r>
              <a:rPr lang="en-GB" sz="2800" dirty="0">
                <a:latin typeface="Nunito" panose="00000500000000000000" pitchFamily="2" charset="0"/>
              </a:rPr>
              <a:t>Do you know the meaning of all of these words?</a:t>
            </a:r>
          </a:p>
          <a:p>
            <a:pPr marL="457200" indent="-457200">
              <a:buBlip>
                <a:blip r:embed="rId4"/>
              </a:buBlip>
            </a:pPr>
            <a:endParaRPr lang="en-GB" sz="2800" dirty="0">
              <a:latin typeface="Nunito" panose="00000500000000000000" pitchFamily="2" charset="0"/>
            </a:endParaRPr>
          </a:p>
          <a:p>
            <a:pPr marL="457200" indent="-457200">
              <a:buBlip>
                <a:blip r:embed="rId4"/>
              </a:buBlip>
            </a:pPr>
            <a:r>
              <a:rPr lang="en-GB" sz="2800" dirty="0">
                <a:latin typeface="Nunito" panose="00000500000000000000" pitchFamily="2" charset="0"/>
              </a:rPr>
              <a:t>Can you spot any patterns in these words?</a:t>
            </a:r>
          </a:p>
          <a:p>
            <a:pPr marL="457200" indent="-457200">
              <a:buBlip>
                <a:blip r:embed="rId4"/>
              </a:buBlip>
            </a:pPr>
            <a:endParaRPr lang="en-GB" sz="2800" dirty="0">
              <a:latin typeface="Nunito" panose="00000500000000000000" pitchFamily="2" charset="0"/>
            </a:endParaRPr>
          </a:p>
          <a:p>
            <a:pPr marL="457200" indent="-457200">
              <a:buBlip>
                <a:blip r:embed="rId4"/>
              </a:buBlip>
            </a:pPr>
            <a:r>
              <a:rPr lang="en-GB" sz="2800" dirty="0">
                <a:latin typeface="Nunito" panose="00000500000000000000" pitchFamily="2" charset="0"/>
              </a:rPr>
              <a:t>Can you put these words into a sentence?</a:t>
            </a:r>
          </a:p>
        </p:txBody>
      </p:sp>
      <p:pic>
        <p:nvPicPr>
          <p:cNvPr id="17" name="Picture 16" descr="Shape, icon&#10;&#10;Description automatically generated">
            <a:extLst>
              <a:ext uri="{FF2B5EF4-FFF2-40B4-BE49-F238E27FC236}">
                <a16:creationId xmlns:a16="http://schemas.microsoft.com/office/drawing/2014/main" id="{B22B9D56-CEEA-4517-9DCB-E659D6259A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910" b="90000" l="9981" r="89827">
                        <a14:foregroundMark x1="24952" y1="89851" x2="24952" y2="89851"/>
                        <a14:foregroundMark x1="42226" y1="20448" x2="42226" y2="20448"/>
                        <a14:foregroundMark x1="56430" y1="7910" x2="56430" y2="7910"/>
                        <a14:foregroundMark x1="44146" y1="15672" x2="44146" y2="15672"/>
                        <a14:foregroundMark x1="41843" y1="20000" x2="45106" y2="15672"/>
                        <a14:foregroundMark x1="38964" y1="28657" x2="38964" y2="286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07187">
            <a:off x="7213532" y="4890818"/>
            <a:ext cx="1588008" cy="204216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6065D81-761A-4817-97EF-D5BEA66D97AB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Tel: +61 (0)380 015 024 | Email: support@2simple.com.au | Twitter: @2simpleAus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029177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89" y="249667"/>
            <a:ext cx="10515600" cy="809866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Activity: </a:t>
            </a:r>
            <a:r>
              <a:rPr lang="en-GB" sz="3200" b="1" dirty="0">
                <a:solidFill>
                  <a:srgbClr val="000000"/>
                </a:solidFill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Mixed-Up Words</a:t>
            </a:r>
            <a:endParaRPr lang="en-GB" sz="3200" dirty="0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3</a:t>
            </a:r>
            <a:endParaRPr lang="en-GB" sz="10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C45050-4B43-44FB-92B5-DE2CF70031D3}"/>
              </a:ext>
            </a:extLst>
          </p:cNvPr>
          <p:cNvSpPr txBox="1"/>
          <p:nvPr/>
        </p:nvSpPr>
        <p:spPr>
          <a:xfrm>
            <a:off x="258678" y="940591"/>
            <a:ext cx="88432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4"/>
              </a:buBlip>
            </a:pPr>
            <a:r>
              <a:rPr lang="en-GB" sz="2800" dirty="0">
                <a:latin typeface="Nunito" panose="00000500000000000000" pitchFamily="2" charset="0"/>
              </a:rPr>
              <a:t>Un-jumble the letters below to find our spelling words.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9876F80-CFB9-404E-9CC9-A9D147F27CA3}"/>
              </a:ext>
            </a:extLst>
          </p:cNvPr>
          <p:cNvSpPr/>
          <p:nvPr/>
        </p:nvSpPr>
        <p:spPr>
          <a:xfrm>
            <a:off x="204249" y="2400832"/>
            <a:ext cx="2249906" cy="75799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hohougrt</a:t>
            </a:r>
            <a:endParaRPr lang="en-GB" sz="3600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DEB0FAD2-5E8B-47BD-A9BB-5B5CE9A96ED3}"/>
              </a:ext>
            </a:extLst>
          </p:cNvPr>
          <p:cNvSpPr/>
          <p:nvPr/>
        </p:nvSpPr>
        <p:spPr>
          <a:xfrm>
            <a:off x="3012823" y="2193131"/>
            <a:ext cx="2783307" cy="75799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caneint</a:t>
            </a:r>
            <a:endParaRPr lang="en-GB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694BF58-AEEB-4C9D-8F17-0F93F5BD38C0}"/>
              </a:ext>
            </a:extLst>
          </p:cNvPr>
          <p:cNvSpPr/>
          <p:nvPr/>
        </p:nvSpPr>
        <p:spPr>
          <a:xfrm>
            <a:off x="6190417" y="2977271"/>
            <a:ext cx="2462128" cy="757990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eiveerc</a:t>
            </a:r>
            <a:endParaRPr lang="en-GB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D0ABF45-3D5F-4511-9FC6-211E055CBFC8}"/>
              </a:ext>
            </a:extLst>
          </p:cNvPr>
          <p:cNvSpPr/>
          <p:nvPr/>
        </p:nvSpPr>
        <p:spPr>
          <a:xfrm>
            <a:off x="433467" y="3923391"/>
            <a:ext cx="2407653" cy="757990"/>
          </a:xfrm>
          <a:prstGeom prst="round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adabrloe</a:t>
            </a:r>
            <a:endParaRPr lang="en-GB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E42FF86-0EAE-4F35-993B-3663D33246AC}"/>
              </a:ext>
            </a:extLst>
          </p:cNvPr>
          <p:cNvSpPr/>
          <p:nvPr/>
        </p:nvSpPr>
        <p:spPr>
          <a:xfrm>
            <a:off x="3581484" y="4137672"/>
            <a:ext cx="2249906" cy="75799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ugohts</a:t>
            </a:r>
            <a:endParaRPr lang="en-GB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AFEF4A9-0A03-432E-A498-CDB85214D5FE}"/>
              </a:ext>
            </a:extLst>
          </p:cNvPr>
          <p:cNvSpPr/>
          <p:nvPr/>
        </p:nvSpPr>
        <p:spPr>
          <a:xfrm>
            <a:off x="6296527" y="4128233"/>
            <a:ext cx="2407653" cy="757990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ecidvee</a:t>
            </a:r>
            <a:endParaRPr lang="en-GB" sz="3600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727836D-9D47-411F-92CC-60DD536E3086}"/>
              </a:ext>
            </a:extLst>
          </p:cNvPr>
          <p:cNvSpPr/>
          <p:nvPr/>
        </p:nvSpPr>
        <p:spPr>
          <a:xfrm>
            <a:off x="2997200" y="3165401"/>
            <a:ext cx="2643947" cy="757990"/>
          </a:xfrm>
          <a:prstGeom prst="round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uthfog</a:t>
            </a:r>
            <a:endParaRPr lang="en-GB" sz="3600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88B9B41-F822-4E5B-BC12-FE1224F400E9}"/>
              </a:ext>
            </a:extLst>
          </p:cNvPr>
          <p:cNvSpPr/>
          <p:nvPr/>
        </p:nvSpPr>
        <p:spPr>
          <a:xfrm>
            <a:off x="3973597" y="5200883"/>
            <a:ext cx="3402266" cy="75799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fiectfein</a:t>
            </a:r>
            <a:endParaRPr lang="en-GB" sz="3600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FB02155-F70E-48E6-82E0-45AAAC5AACA6}"/>
              </a:ext>
            </a:extLst>
          </p:cNvPr>
          <p:cNvSpPr/>
          <p:nvPr/>
        </p:nvSpPr>
        <p:spPr>
          <a:xfrm>
            <a:off x="479867" y="5119424"/>
            <a:ext cx="2893595" cy="757990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htrghuo</a:t>
            </a:r>
            <a:endParaRPr lang="en-GB" sz="3600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5A22B8D-F1BD-438E-9B85-E992F9D9A9EA}"/>
              </a:ext>
            </a:extLst>
          </p:cNvPr>
          <p:cNvSpPr/>
          <p:nvPr/>
        </p:nvSpPr>
        <p:spPr>
          <a:xfrm>
            <a:off x="6296528" y="1851489"/>
            <a:ext cx="2249906" cy="75799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aryodalb</a:t>
            </a:r>
            <a:endParaRPr lang="en-GB" sz="3600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81BB1F-DA0D-4653-AEC9-F258AE5A4CE8}"/>
              </a:ext>
            </a:extLst>
          </p:cNvPr>
          <p:cNvSpPr txBox="1"/>
          <p:nvPr/>
        </p:nvSpPr>
        <p:spPr>
          <a:xfrm>
            <a:off x="9264317" y="1417645"/>
            <a:ext cx="2506578" cy="4401205"/>
          </a:xfrm>
          <a:custGeom>
            <a:avLst/>
            <a:gdLst>
              <a:gd name="connsiteX0" fmla="*/ 0 w 2506578"/>
              <a:gd name="connsiteY0" fmla="*/ 0 h 4401205"/>
              <a:gd name="connsiteX1" fmla="*/ 551447 w 2506578"/>
              <a:gd name="connsiteY1" fmla="*/ 0 h 4401205"/>
              <a:gd name="connsiteX2" fmla="*/ 1052763 w 2506578"/>
              <a:gd name="connsiteY2" fmla="*/ 0 h 4401205"/>
              <a:gd name="connsiteX3" fmla="*/ 1529013 w 2506578"/>
              <a:gd name="connsiteY3" fmla="*/ 0 h 4401205"/>
              <a:gd name="connsiteX4" fmla="*/ 2030328 w 2506578"/>
              <a:gd name="connsiteY4" fmla="*/ 0 h 4401205"/>
              <a:gd name="connsiteX5" fmla="*/ 2506578 w 2506578"/>
              <a:gd name="connsiteY5" fmla="*/ 0 h 4401205"/>
              <a:gd name="connsiteX6" fmla="*/ 2506578 w 2506578"/>
              <a:gd name="connsiteY6" fmla="*/ 418114 h 4401205"/>
              <a:gd name="connsiteX7" fmla="*/ 2506578 w 2506578"/>
              <a:gd name="connsiteY7" fmla="*/ 1012277 h 4401205"/>
              <a:gd name="connsiteX8" fmla="*/ 2506578 w 2506578"/>
              <a:gd name="connsiteY8" fmla="*/ 1474404 h 4401205"/>
              <a:gd name="connsiteX9" fmla="*/ 2506578 w 2506578"/>
              <a:gd name="connsiteY9" fmla="*/ 1980542 h 4401205"/>
              <a:gd name="connsiteX10" fmla="*/ 2506578 w 2506578"/>
              <a:gd name="connsiteY10" fmla="*/ 2442669 h 4401205"/>
              <a:gd name="connsiteX11" fmla="*/ 2506578 w 2506578"/>
              <a:gd name="connsiteY11" fmla="*/ 2904795 h 4401205"/>
              <a:gd name="connsiteX12" fmla="*/ 2506578 w 2506578"/>
              <a:gd name="connsiteY12" fmla="*/ 3542970 h 4401205"/>
              <a:gd name="connsiteX13" fmla="*/ 2506578 w 2506578"/>
              <a:gd name="connsiteY13" fmla="*/ 4401205 h 4401205"/>
              <a:gd name="connsiteX14" fmla="*/ 1955131 w 2506578"/>
              <a:gd name="connsiteY14" fmla="*/ 4401205 h 4401205"/>
              <a:gd name="connsiteX15" fmla="*/ 1453815 w 2506578"/>
              <a:gd name="connsiteY15" fmla="*/ 4401205 h 4401205"/>
              <a:gd name="connsiteX16" fmla="*/ 977565 w 2506578"/>
              <a:gd name="connsiteY16" fmla="*/ 4401205 h 4401205"/>
              <a:gd name="connsiteX17" fmla="*/ 551447 w 2506578"/>
              <a:gd name="connsiteY17" fmla="*/ 4401205 h 4401205"/>
              <a:gd name="connsiteX18" fmla="*/ 0 w 2506578"/>
              <a:gd name="connsiteY18" fmla="*/ 4401205 h 4401205"/>
              <a:gd name="connsiteX19" fmla="*/ 0 w 2506578"/>
              <a:gd name="connsiteY19" fmla="*/ 3807042 h 4401205"/>
              <a:gd name="connsiteX20" fmla="*/ 0 w 2506578"/>
              <a:gd name="connsiteY20" fmla="*/ 3256892 h 4401205"/>
              <a:gd name="connsiteX21" fmla="*/ 0 w 2506578"/>
              <a:gd name="connsiteY21" fmla="*/ 2794765 h 4401205"/>
              <a:gd name="connsiteX22" fmla="*/ 0 w 2506578"/>
              <a:gd name="connsiteY22" fmla="*/ 2156590 h 4401205"/>
              <a:gd name="connsiteX23" fmla="*/ 0 w 2506578"/>
              <a:gd name="connsiteY23" fmla="*/ 1650452 h 4401205"/>
              <a:gd name="connsiteX24" fmla="*/ 0 w 2506578"/>
              <a:gd name="connsiteY24" fmla="*/ 1144313 h 4401205"/>
              <a:gd name="connsiteX25" fmla="*/ 0 w 2506578"/>
              <a:gd name="connsiteY25" fmla="*/ 682187 h 4401205"/>
              <a:gd name="connsiteX26" fmla="*/ 0 w 2506578"/>
              <a:gd name="connsiteY26" fmla="*/ 0 h 4401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06578" h="4401205" extrusionOk="0">
                <a:moveTo>
                  <a:pt x="0" y="0"/>
                </a:moveTo>
                <a:cubicBezTo>
                  <a:pt x="135753" y="-29185"/>
                  <a:pt x="359247" y="4168"/>
                  <a:pt x="551447" y="0"/>
                </a:cubicBezTo>
                <a:cubicBezTo>
                  <a:pt x="743647" y="-4168"/>
                  <a:pt x="812474" y="25365"/>
                  <a:pt x="1052763" y="0"/>
                </a:cubicBezTo>
                <a:cubicBezTo>
                  <a:pt x="1293052" y="-25365"/>
                  <a:pt x="1318662" y="24103"/>
                  <a:pt x="1529013" y="0"/>
                </a:cubicBezTo>
                <a:cubicBezTo>
                  <a:pt x="1739364" y="-24103"/>
                  <a:pt x="1925015" y="11655"/>
                  <a:pt x="2030328" y="0"/>
                </a:cubicBezTo>
                <a:cubicBezTo>
                  <a:pt x="2135642" y="-11655"/>
                  <a:pt x="2292547" y="35531"/>
                  <a:pt x="2506578" y="0"/>
                </a:cubicBezTo>
                <a:cubicBezTo>
                  <a:pt x="2540372" y="142847"/>
                  <a:pt x="2474943" y="281655"/>
                  <a:pt x="2506578" y="418114"/>
                </a:cubicBezTo>
                <a:cubicBezTo>
                  <a:pt x="2538213" y="554573"/>
                  <a:pt x="2494321" y="824849"/>
                  <a:pt x="2506578" y="1012277"/>
                </a:cubicBezTo>
                <a:cubicBezTo>
                  <a:pt x="2518835" y="1199705"/>
                  <a:pt x="2470540" y="1340650"/>
                  <a:pt x="2506578" y="1474404"/>
                </a:cubicBezTo>
                <a:cubicBezTo>
                  <a:pt x="2542616" y="1608158"/>
                  <a:pt x="2457748" y="1770564"/>
                  <a:pt x="2506578" y="1980542"/>
                </a:cubicBezTo>
                <a:cubicBezTo>
                  <a:pt x="2555408" y="2190520"/>
                  <a:pt x="2470272" y="2341935"/>
                  <a:pt x="2506578" y="2442669"/>
                </a:cubicBezTo>
                <a:cubicBezTo>
                  <a:pt x="2542884" y="2543403"/>
                  <a:pt x="2480979" y="2756677"/>
                  <a:pt x="2506578" y="2904795"/>
                </a:cubicBezTo>
                <a:cubicBezTo>
                  <a:pt x="2532177" y="3052913"/>
                  <a:pt x="2447362" y="3377741"/>
                  <a:pt x="2506578" y="3542970"/>
                </a:cubicBezTo>
                <a:cubicBezTo>
                  <a:pt x="2565794" y="3708199"/>
                  <a:pt x="2426207" y="3976902"/>
                  <a:pt x="2506578" y="4401205"/>
                </a:cubicBezTo>
                <a:cubicBezTo>
                  <a:pt x="2262847" y="4413764"/>
                  <a:pt x="2195906" y="4398139"/>
                  <a:pt x="1955131" y="4401205"/>
                </a:cubicBezTo>
                <a:cubicBezTo>
                  <a:pt x="1714356" y="4404271"/>
                  <a:pt x="1695887" y="4365170"/>
                  <a:pt x="1453815" y="4401205"/>
                </a:cubicBezTo>
                <a:cubicBezTo>
                  <a:pt x="1211743" y="4437240"/>
                  <a:pt x="1174664" y="4354954"/>
                  <a:pt x="977565" y="4401205"/>
                </a:cubicBezTo>
                <a:cubicBezTo>
                  <a:pt x="780466" y="4447456"/>
                  <a:pt x="663515" y="4361593"/>
                  <a:pt x="551447" y="4401205"/>
                </a:cubicBezTo>
                <a:cubicBezTo>
                  <a:pt x="439379" y="4440817"/>
                  <a:pt x="249112" y="4385618"/>
                  <a:pt x="0" y="4401205"/>
                </a:cubicBezTo>
                <a:cubicBezTo>
                  <a:pt x="-26058" y="4164277"/>
                  <a:pt x="2310" y="3988654"/>
                  <a:pt x="0" y="3807042"/>
                </a:cubicBezTo>
                <a:cubicBezTo>
                  <a:pt x="-2310" y="3625430"/>
                  <a:pt x="1209" y="3396296"/>
                  <a:pt x="0" y="3256892"/>
                </a:cubicBezTo>
                <a:cubicBezTo>
                  <a:pt x="-1209" y="3117488"/>
                  <a:pt x="2841" y="2942031"/>
                  <a:pt x="0" y="2794765"/>
                </a:cubicBezTo>
                <a:cubicBezTo>
                  <a:pt x="-2841" y="2647499"/>
                  <a:pt x="62752" y="2287147"/>
                  <a:pt x="0" y="2156590"/>
                </a:cubicBezTo>
                <a:cubicBezTo>
                  <a:pt x="-62752" y="2026034"/>
                  <a:pt x="3678" y="1822222"/>
                  <a:pt x="0" y="1650452"/>
                </a:cubicBezTo>
                <a:cubicBezTo>
                  <a:pt x="-3678" y="1478682"/>
                  <a:pt x="54618" y="1364406"/>
                  <a:pt x="0" y="1144313"/>
                </a:cubicBezTo>
                <a:cubicBezTo>
                  <a:pt x="-54618" y="924220"/>
                  <a:pt x="44078" y="904840"/>
                  <a:pt x="0" y="682187"/>
                </a:cubicBezTo>
                <a:cubicBezTo>
                  <a:pt x="-44078" y="459534"/>
                  <a:pt x="58765" y="160362"/>
                  <a:pt x="0" y="0"/>
                </a:cubicBezTo>
                <a:close/>
              </a:path>
            </a:pathLst>
          </a:custGeom>
          <a:noFill/>
          <a:ln w="38100">
            <a:solidFill>
              <a:srgbClr val="8E24AA"/>
            </a:solidFill>
            <a:prstDash val="lgDashDotDot"/>
            <a:extLst>
              <a:ext uri="{C807C97D-BFC1-408E-A445-0C87EB9F89A2}">
                <ask:lineSketchStyleProps xmlns:ask="http://schemas.microsoft.com/office/drawing/2018/sketchyshapes" sd="350714378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adorable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adorabl</a:t>
            </a:r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y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dec</a:t>
            </a:r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eive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receive</a:t>
            </a:r>
          </a:p>
          <a:p>
            <a:pPr algn="ctr"/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ancient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efficient</a:t>
            </a:r>
          </a:p>
          <a:p>
            <a:pPr algn="ctr"/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fought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sought</a:t>
            </a:r>
          </a:p>
          <a:p>
            <a:pPr algn="ctr"/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through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thorough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A459BD4-1793-4423-9962-F96D14A8E1F5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Tel: +61 (0)380 015 024 | Email: support@2simple.com.au | Twitter: @2simpleAus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4252841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89" y="257686"/>
            <a:ext cx="10515600" cy="810238"/>
          </a:xfrm>
        </p:spPr>
        <p:txBody>
          <a:bodyPr>
            <a:normAutofit/>
          </a:bodyPr>
          <a:lstStyle/>
          <a:p>
            <a:r>
              <a:rPr lang="en-GB" sz="3200" b="1" dirty="0"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Online Quiz: </a:t>
            </a:r>
            <a:r>
              <a:rPr lang="en-GB" sz="3200" dirty="0"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Recap of Mixed Spellings from Year 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4</a:t>
            </a:r>
            <a:endParaRPr lang="en-GB" sz="1050" dirty="0"/>
          </a:p>
        </p:txBody>
      </p:sp>
      <p:pic>
        <p:nvPicPr>
          <p:cNvPr id="9" name="Picture 8">
            <a:hlinkClick r:id="rId4"/>
            <a:extLst>
              <a:ext uri="{FF2B5EF4-FFF2-40B4-BE49-F238E27FC236}">
                <a16:creationId xmlns:a16="http://schemas.microsoft.com/office/drawing/2014/main" id="{A26B6940-9CC9-420B-A704-3DCD67925E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0183" y="1662793"/>
            <a:ext cx="6400341" cy="3105016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DEFD608-A794-449F-83BD-F64F6574CE08}"/>
              </a:ext>
            </a:extLst>
          </p:cNvPr>
          <p:cNvSpPr txBox="1"/>
          <p:nvPr/>
        </p:nvSpPr>
        <p:spPr>
          <a:xfrm>
            <a:off x="601578" y="5295218"/>
            <a:ext cx="855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6"/>
              </a:buBlip>
            </a:pPr>
            <a:r>
              <a:rPr lang="en-GB" sz="2800" dirty="0">
                <a:latin typeface="Nunito" panose="00000500000000000000" pitchFamily="2" charset="0"/>
              </a:rPr>
              <a:t>Have a go at the </a:t>
            </a:r>
            <a:r>
              <a:rPr lang="en-GB" sz="2800" dirty="0">
                <a:latin typeface="Nunito" panose="00000500000000000000" pitchFamily="2" charset="0"/>
                <a:hlinkClick r:id="rId4"/>
              </a:rPr>
              <a:t>online quiz </a:t>
            </a:r>
            <a:r>
              <a:rPr lang="en-GB" sz="2800" dirty="0">
                <a:latin typeface="Nunito" panose="00000500000000000000" pitchFamily="2" charset="0"/>
              </a:rPr>
              <a:t>as a class.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E10D04-DC81-4A1B-8845-DD9620910CDC}"/>
              </a:ext>
            </a:extLst>
          </p:cNvPr>
          <p:cNvSpPr txBox="1"/>
          <p:nvPr/>
        </p:nvSpPr>
        <p:spPr>
          <a:xfrm>
            <a:off x="9264317" y="1417645"/>
            <a:ext cx="2506578" cy="4401205"/>
          </a:xfrm>
          <a:custGeom>
            <a:avLst/>
            <a:gdLst>
              <a:gd name="connsiteX0" fmla="*/ 0 w 2506578"/>
              <a:gd name="connsiteY0" fmla="*/ 0 h 4401205"/>
              <a:gd name="connsiteX1" fmla="*/ 551447 w 2506578"/>
              <a:gd name="connsiteY1" fmla="*/ 0 h 4401205"/>
              <a:gd name="connsiteX2" fmla="*/ 1052763 w 2506578"/>
              <a:gd name="connsiteY2" fmla="*/ 0 h 4401205"/>
              <a:gd name="connsiteX3" fmla="*/ 1529013 w 2506578"/>
              <a:gd name="connsiteY3" fmla="*/ 0 h 4401205"/>
              <a:gd name="connsiteX4" fmla="*/ 2030328 w 2506578"/>
              <a:gd name="connsiteY4" fmla="*/ 0 h 4401205"/>
              <a:gd name="connsiteX5" fmla="*/ 2506578 w 2506578"/>
              <a:gd name="connsiteY5" fmla="*/ 0 h 4401205"/>
              <a:gd name="connsiteX6" fmla="*/ 2506578 w 2506578"/>
              <a:gd name="connsiteY6" fmla="*/ 418114 h 4401205"/>
              <a:gd name="connsiteX7" fmla="*/ 2506578 w 2506578"/>
              <a:gd name="connsiteY7" fmla="*/ 1012277 h 4401205"/>
              <a:gd name="connsiteX8" fmla="*/ 2506578 w 2506578"/>
              <a:gd name="connsiteY8" fmla="*/ 1474404 h 4401205"/>
              <a:gd name="connsiteX9" fmla="*/ 2506578 w 2506578"/>
              <a:gd name="connsiteY9" fmla="*/ 1980542 h 4401205"/>
              <a:gd name="connsiteX10" fmla="*/ 2506578 w 2506578"/>
              <a:gd name="connsiteY10" fmla="*/ 2442669 h 4401205"/>
              <a:gd name="connsiteX11" fmla="*/ 2506578 w 2506578"/>
              <a:gd name="connsiteY11" fmla="*/ 2904795 h 4401205"/>
              <a:gd name="connsiteX12" fmla="*/ 2506578 w 2506578"/>
              <a:gd name="connsiteY12" fmla="*/ 3542970 h 4401205"/>
              <a:gd name="connsiteX13" fmla="*/ 2506578 w 2506578"/>
              <a:gd name="connsiteY13" fmla="*/ 4401205 h 4401205"/>
              <a:gd name="connsiteX14" fmla="*/ 1955131 w 2506578"/>
              <a:gd name="connsiteY14" fmla="*/ 4401205 h 4401205"/>
              <a:gd name="connsiteX15" fmla="*/ 1453815 w 2506578"/>
              <a:gd name="connsiteY15" fmla="*/ 4401205 h 4401205"/>
              <a:gd name="connsiteX16" fmla="*/ 977565 w 2506578"/>
              <a:gd name="connsiteY16" fmla="*/ 4401205 h 4401205"/>
              <a:gd name="connsiteX17" fmla="*/ 551447 w 2506578"/>
              <a:gd name="connsiteY17" fmla="*/ 4401205 h 4401205"/>
              <a:gd name="connsiteX18" fmla="*/ 0 w 2506578"/>
              <a:gd name="connsiteY18" fmla="*/ 4401205 h 4401205"/>
              <a:gd name="connsiteX19" fmla="*/ 0 w 2506578"/>
              <a:gd name="connsiteY19" fmla="*/ 3807042 h 4401205"/>
              <a:gd name="connsiteX20" fmla="*/ 0 w 2506578"/>
              <a:gd name="connsiteY20" fmla="*/ 3256892 h 4401205"/>
              <a:gd name="connsiteX21" fmla="*/ 0 w 2506578"/>
              <a:gd name="connsiteY21" fmla="*/ 2794765 h 4401205"/>
              <a:gd name="connsiteX22" fmla="*/ 0 w 2506578"/>
              <a:gd name="connsiteY22" fmla="*/ 2156590 h 4401205"/>
              <a:gd name="connsiteX23" fmla="*/ 0 w 2506578"/>
              <a:gd name="connsiteY23" fmla="*/ 1650452 h 4401205"/>
              <a:gd name="connsiteX24" fmla="*/ 0 w 2506578"/>
              <a:gd name="connsiteY24" fmla="*/ 1144313 h 4401205"/>
              <a:gd name="connsiteX25" fmla="*/ 0 w 2506578"/>
              <a:gd name="connsiteY25" fmla="*/ 682187 h 4401205"/>
              <a:gd name="connsiteX26" fmla="*/ 0 w 2506578"/>
              <a:gd name="connsiteY26" fmla="*/ 0 h 4401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06578" h="4401205" extrusionOk="0">
                <a:moveTo>
                  <a:pt x="0" y="0"/>
                </a:moveTo>
                <a:cubicBezTo>
                  <a:pt x="135753" y="-29185"/>
                  <a:pt x="359247" y="4168"/>
                  <a:pt x="551447" y="0"/>
                </a:cubicBezTo>
                <a:cubicBezTo>
                  <a:pt x="743647" y="-4168"/>
                  <a:pt x="812474" y="25365"/>
                  <a:pt x="1052763" y="0"/>
                </a:cubicBezTo>
                <a:cubicBezTo>
                  <a:pt x="1293052" y="-25365"/>
                  <a:pt x="1318662" y="24103"/>
                  <a:pt x="1529013" y="0"/>
                </a:cubicBezTo>
                <a:cubicBezTo>
                  <a:pt x="1739364" y="-24103"/>
                  <a:pt x="1925015" y="11655"/>
                  <a:pt x="2030328" y="0"/>
                </a:cubicBezTo>
                <a:cubicBezTo>
                  <a:pt x="2135642" y="-11655"/>
                  <a:pt x="2292547" y="35531"/>
                  <a:pt x="2506578" y="0"/>
                </a:cubicBezTo>
                <a:cubicBezTo>
                  <a:pt x="2540372" y="142847"/>
                  <a:pt x="2474943" y="281655"/>
                  <a:pt x="2506578" y="418114"/>
                </a:cubicBezTo>
                <a:cubicBezTo>
                  <a:pt x="2538213" y="554573"/>
                  <a:pt x="2494321" y="824849"/>
                  <a:pt x="2506578" y="1012277"/>
                </a:cubicBezTo>
                <a:cubicBezTo>
                  <a:pt x="2518835" y="1199705"/>
                  <a:pt x="2470540" y="1340650"/>
                  <a:pt x="2506578" y="1474404"/>
                </a:cubicBezTo>
                <a:cubicBezTo>
                  <a:pt x="2542616" y="1608158"/>
                  <a:pt x="2457748" y="1770564"/>
                  <a:pt x="2506578" y="1980542"/>
                </a:cubicBezTo>
                <a:cubicBezTo>
                  <a:pt x="2555408" y="2190520"/>
                  <a:pt x="2470272" y="2341935"/>
                  <a:pt x="2506578" y="2442669"/>
                </a:cubicBezTo>
                <a:cubicBezTo>
                  <a:pt x="2542884" y="2543403"/>
                  <a:pt x="2480979" y="2756677"/>
                  <a:pt x="2506578" y="2904795"/>
                </a:cubicBezTo>
                <a:cubicBezTo>
                  <a:pt x="2532177" y="3052913"/>
                  <a:pt x="2447362" y="3377741"/>
                  <a:pt x="2506578" y="3542970"/>
                </a:cubicBezTo>
                <a:cubicBezTo>
                  <a:pt x="2565794" y="3708199"/>
                  <a:pt x="2426207" y="3976902"/>
                  <a:pt x="2506578" y="4401205"/>
                </a:cubicBezTo>
                <a:cubicBezTo>
                  <a:pt x="2262847" y="4413764"/>
                  <a:pt x="2195906" y="4398139"/>
                  <a:pt x="1955131" y="4401205"/>
                </a:cubicBezTo>
                <a:cubicBezTo>
                  <a:pt x="1714356" y="4404271"/>
                  <a:pt x="1695887" y="4365170"/>
                  <a:pt x="1453815" y="4401205"/>
                </a:cubicBezTo>
                <a:cubicBezTo>
                  <a:pt x="1211743" y="4437240"/>
                  <a:pt x="1174664" y="4354954"/>
                  <a:pt x="977565" y="4401205"/>
                </a:cubicBezTo>
                <a:cubicBezTo>
                  <a:pt x="780466" y="4447456"/>
                  <a:pt x="663515" y="4361593"/>
                  <a:pt x="551447" y="4401205"/>
                </a:cubicBezTo>
                <a:cubicBezTo>
                  <a:pt x="439379" y="4440817"/>
                  <a:pt x="249112" y="4385618"/>
                  <a:pt x="0" y="4401205"/>
                </a:cubicBezTo>
                <a:cubicBezTo>
                  <a:pt x="-26058" y="4164277"/>
                  <a:pt x="2310" y="3988654"/>
                  <a:pt x="0" y="3807042"/>
                </a:cubicBezTo>
                <a:cubicBezTo>
                  <a:pt x="-2310" y="3625430"/>
                  <a:pt x="1209" y="3396296"/>
                  <a:pt x="0" y="3256892"/>
                </a:cubicBezTo>
                <a:cubicBezTo>
                  <a:pt x="-1209" y="3117488"/>
                  <a:pt x="2841" y="2942031"/>
                  <a:pt x="0" y="2794765"/>
                </a:cubicBezTo>
                <a:cubicBezTo>
                  <a:pt x="-2841" y="2647499"/>
                  <a:pt x="62752" y="2287147"/>
                  <a:pt x="0" y="2156590"/>
                </a:cubicBezTo>
                <a:cubicBezTo>
                  <a:pt x="-62752" y="2026034"/>
                  <a:pt x="3678" y="1822222"/>
                  <a:pt x="0" y="1650452"/>
                </a:cubicBezTo>
                <a:cubicBezTo>
                  <a:pt x="-3678" y="1478682"/>
                  <a:pt x="54618" y="1364406"/>
                  <a:pt x="0" y="1144313"/>
                </a:cubicBezTo>
                <a:cubicBezTo>
                  <a:pt x="-54618" y="924220"/>
                  <a:pt x="44078" y="904840"/>
                  <a:pt x="0" y="682187"/>
                </a:cubicBezTo>
                <a:cubicBezTo>
                  <a:pt x="-44078" y="459534"/>
                  <a:pt x="58765" y="160362"/>
                  <a:pt x="0" y="0"/>
                </a:cubicBezTo>
                <a:close/>
              </a:path>
            </a:pathLst>
          </a:custGeom>
          <a:noFill/>
          <a:ln w="38100">
            <a:solidFill>
              <a:srgbClr val="8E24AA"/>
            </a:solidFill>
            <a:prstDash val="lgDashDotDot"/>
            <a:extLst>
              <a:ext uri="{C807C97D-BFC1-408E-A445-0C87EB9F89A2}">
                <ask:lineSketchStyleProps xmlns:ask="http://schemas.microsoft.com/office/drawing/2018/sketchyshapes" sd="350714378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adorable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adorabl</a:t>
            </a:r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y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dec</a:t>
            </a:r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eive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receive</a:t>
            </a:r>
          </a:p>
          <a:p>
            <a:pPr algn="ctr"/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ancient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efficient</a:t>
            </a:r>
          </a:p>
          <a:p>
            <a:pPr algn="ctr"/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fought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sought</a:t>
            </a:r>
          </a:p>
          <a:p>
            <a:pPr algn="ctr"/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through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thorough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E18436-1536-42CC-8C6B-140F432724E5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Tel: +61 (0)380 015 024 | Email: support@2simple.com.au | Twitter: @2simpleAus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945840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89" y="257685"/>
            <a:ext cx="10515600" cy="909407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Follow-Up Resources</a:t>
            </a:r>
            <a:endParaRPr lang="en-GB" sz="3200" dirty="0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5</a:t>
            </a:r>
            <a:endParaRPr lang="en-GB" sz="105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1CD7E5-1FBE-43B5-ACB4-225C0CDF1C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36409">
            <a:off x="6771127" y="369718"/>
            <a:ext cx="1602135" cy="1978394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2A498C4-0E2E-4976-943A-79680B1C84BB}"/>
              </a:ext>
            </a:extLst>
          </p:cNvPr>
          <p:cNvSpPr txBox="1"/>
          <p:nvPr/>
        </p:nvSpPr>
        <p:spPr>
          <a:xfrm>
            <a:off x="288758" y="1397263"/>
            <a:ext cx="625895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5"/>
              </a:buBlip>
            </a:pPr>
            <a:r>
              <a:rPr lang="en-GB" sz="2400" dirty="0">
                <a:latin typeface="Nunito" panose="00000500000000000000" pitchFamily="2" charset="0"/>
              </a:rPr>
              <a:t>Complete the </a:t>
            </a:r>
            <a:r>
              <a:rPr lang="en-GB" sz="2400" dirty="0">
                <a:latin typeface="Nunito" panose="00000500000000000000" pitchFamily="2" charset="0"/>
                <a:hlinkClick r:id="rId6"/>
              </a:rPr>
              <a:t>quiz</a:t>
            </a:r>
            <a:r>
              <a:rPr lang="en-GB" sz="2400" dirty="0">
                <a:latin typeface="Nunito" panose="00000500000000000000" pitchFamily="2" charset="0"/>
              </a:rPr>
              <a:t> independently. Challenge yourself by shortening the length of time you can see the words.</a:t>
            </a:r>
          </a:p>
          <a:p>
            <a:endParaRPr lang="en-GB" sz="2400" dirty="0">
              <a:latin typeface="Nunito" panose="00000500000000000000" pitchFamily="2" charset="0"/>
            </a:endParaRPr>
          </a:p>
          <a:p>
            <a:pPr marL="342900" indent="-342900">
              <a:buBlip>
                <a:blip r:embed="rId5"/>
              </a:buBlip>
            </a:pPr>
            <a:r>
              <a:rPr lang="en-GB" sz="2400" dirty="0">
                <a:latin typeface="Nunito" panose="00000500000000000000" pitchFamily="2" charset="0"/>
              </a:rPr>
              <a:t>Listen to your teacher reading the </a:t>
            </a:r>
            <a:r>
              <a:rPr lang="en-GB" sz="2400" dirty="0">
                <a:latin typeface="Nunito" panose="00000500000000000000" pitchFamily="2" charset="0"/>
                <a:hlinkClick r:id="rId7"/>
              </a:rPr>
              <a:t>dictation sentences</a:t>
            </a:r>
            <a:r>
              <a:rPr lang="en-GB" sz="2400" dirty="0">
                <a:latin typeface="Nunito" panose="00000500000000000000" pitchFamily="2" charset="0"/>
              </a:rPr>
              <a:t> and fill in the missing words.</a:t>
            </a:r>
          </a:p>
          <a:p>
            <a:pPr marL="342900" indent="-342900">
              <a:buBlip>
                <a:blip r:embed="rId5"/>
              </a:buBlip>
            </a:pPr>
            <a:endParaRPr lang="en-GB" sz="2400" dirty="0">
              <a:latin typeface="Nunito" panose="00000500000000000000" pitchFamily="2" charset="0"/>
            </a:endParaRPr>
          </a:p>
          <a:p>
            <a:pPr marL="342900" indent="-342900">
              <a:buBlip>
                <a:blip r:embed="rId5"/>
              </a:buBlip>
            </a:pPr>
            <a:r>
              <a:rPr lang="en-GB" sz="2400" dirty="0">
                <a:latin typeface="Nunito" panose="00000500000000000000" pitchFamily="2" charset="0"/>
              </a:rPr>
              <a:t>Practise writing the words 5 times at home or at school with </a:t>
            </a:r>
            <a:r>
              <a:rPr lang="en-GB" sz="2400" dirty="0">
                <a:latin typeface="Nunito" panose="00000500000000000000" pitchFamily="2" charset="0"/>
                <a:hlinkClick r:id="rId8"/>
              </a:rPr>
              <a:t>Look Say Cover Write Check</a:t>
            </a:r>
            <a:r>
              <a:rPr lang="en-GB" sz="2400" dirty="0">
                <a:latin typeface="Nunito" panose="00000500000000000000" pitchFamily="2" charset="0"/>
              </a:rPr>
              <a:t>.</a:t>
            </a:r>
          </a:p>
          <a:p>
            <a:pPr marL="342900" indent="-342900">
              <a:buBlip>
                <a:blip r:embed="rId5"/>
              </a:buBlip>
            </a:pPr>
            <a:endParaRPr lang="en-GB" sz="2400" dirty="0">
              <a:latin typeface="Nunito" panose="00000500000000000000" pitchFamily="2" charset="0"/>
            </a:endParaRPr>
          </a:p>
        </p:txBody>
      </p:sp>
      <p:pic>
        <p:nvPicPr>
          <p:cNvPr id="12" name="Picture 11">
            <a:hlinkClick r:id="rId7"/>
            <a:extLst>
              <a:ext uri="{FF2B5EF4-FFF2-40B4-BE49-F238E27FC236}">
                <a16:creationId xmlns:a16="http://schemas.microsoft.com/office/drawing/2014/main" id="{CE52DD0E-1EDD-4FDB-81E3-2A6559DCF95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039343">
            <a:off x="6449093" y="2793827"/>
            <a:ext cx="2389512" cy="141687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hlinkClick r:id="rId8"/>
            <a:extLst>
              <a:ext uri="{FF2B5EF4-FFF2-40B4-BE49-F238E27FC236}">
                <a16:creationId xmlns:a16="http://schemas.microsoft.com/office/drawing/2014/main" id="{B4AD62BA-4A4E-4F41-85BF-25AFFAB5A72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407528">
            <a:off x="6432031" y="4929526"/>
            <a:ext cx="2280325" cy="1265170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F29ED93-A5B0-4200-B1FC-A4990A37D934}"/>
              </a:ext>
            </a:extLst>
          </p:cNvPr>
          <p:cNvSpPr txBox="1"/>
          <p:nvPr/>
        </p:nvSpPr>
        <p:spPr>
          <a:xfrm>
            <a:off x="9264317" y="1417645"/>
            <a:ext cx="2506578" cy="4401205"/>
          </a:xfrm>
          <a:custGeom>
            <a:avLst/>
            <a:gdLst>
              <a:gd name="connsiteX0" fmla="*/ 0 w 2506578"/>
              <a:gd name="connsiteY0" fmla="*/ 0 h 4401205"/>
              <a:gd name="connsiteX1" fmla="*/ 551447 w 2506578"/>
              <a:gd name="connsiteY1" fmla="*/ 0 h 4401205"/>
              <a:gd name="connsiteX2" fmla="*/ 1052763 w 2506578"/>
              <a:gd name="connsiteY2" fmla="*/ 0 h 4401205"/>
              <a:gd name="connsiteX3" fmla="*/ 1529013 w 2506578"/>
              <a:gd name="connsiteY3" fmla="*/ 0 h 4401205"/>
              <a:gd name="connsiteX4" fmla="*/ 2030328 w 2506578"/>
              <a:gd name="connsiteY4" fmla="*/ 0 h 4401205"/>
              <a:gd name="connsiteX5" fmla="*/ 2506578 w 2506578"/>
              <a:gd name="connsiteY5" fmla="*/ 0 h 4401205"/>
              <a:gd name="connsiteX6" fmla="*/ 2506578 w 2506578"/>
              <a:gd name="connsiteY6" fmla="*/ 418114 h 4401205"/>
              <a:gd name="connsiteX7" fmla="*/ 2506578 w 2506578"/>
              <a:gd name="connsiteY7" fmla="*/ 1012277 h 4401205"/>
              <a:gd name="connsiteX8" fmla="*/ 2506578 w 2506578"/>
              <a:gd name="connsiteY8" fmla="*/ 1474404 h 4401205"/>
              <a:gd name="connsiteX9" fmla="*/ 2506578 w 2506578"/>
              <a:gd name="connsiteY9" fmla="*/ 1980542 h 4401205"/>
              <a:gd name="connsiteX10" fmla="*/ 2506578 w 2506578"/>
              <a:gd name="connsiteY10" fmla="*/ 2442669 h 4401205"/>
              <a:gd name="connsiteX11" fmla="*/ 2506578 w 2506578"/>
              <a:gd name="connsiteY11" fmla="*/ 2904795 h 4401205"/>
              <a:gd name="connsiteX12" fmla="*/ 2506578 w 2506578"/>
              <a:gd name="connsiteY12" fmla="*/ 3542970 h 4401205"/>
              <a:gd name="connsiteX13" fmla="*/ 2506578 w 2506578"/>
              <a:gd name="connsiteY13" fmla="*/ 4401205 h 4401205"/>
              <a:gd name="connsiteX14" fmla="*/ 1955131 w 2506578"/>
              <a:gd name="connsiteY14" fmla="*/ 4401205 h 4401205"/>
              <a:gd name="connsiteX15" fmla="*/ 1453815 w 2506578"/>
              <a:gd name="connsiteY15" fmla="*/ 4401205 h 4401205"/>
              <a:gd name="connsiteX16" fmla="*/ 977565 w 2506578"/>
              <a:gd name="connsiteY16" fmla="*/ 4401205 h 4401205"/>
              <a:gd name="connsiteX17" fmla="*/ 551447 w 2506578"/>
              <a:gd name="connsiteY17" fmla="*/ 4401205 h 4401205"/>
              <a:gd name="connsiteX18" fmla="*/ 0 w 2506578"/>
              <a:gd name="connsiteY18" fmla="*/ 4401205 h 4401205"/>
              <a:gd name="connsiteX19" fmla="*/ 0 w 2506578"/>
              <a:gd name="connsiteY19" fmla="*/ 3807042 h 4401205"/>
              <a:gd name="connsiteX20" fmla="*/ 0 w 2506578"/>
              <a:gd name="connsiteY20" fmla="*/ 3256892 h 4401205"/>
              <a:gd name="connsiteX21" fmla="*/ 0 w 2506578"/>
              <a:gd name="connsiteY21" fmla="*/ 2794765 h 4401205"/>
              <a:gd name="connsiteX22" fmla="*/ 0 w 2506578"/>
              <a:gd name="connsiteY22" fmla="*/ 2156590 h 4401205"/>
              <a:gd name="connsiteX23" fmla="*/ 0 w 2506578"/>
              <a:gd name="connsiteY23" fmla="*/ 1650452 h 4401205"/>
              <a:gd name="connsiteX24" fmla="*/ 0 w 2506578"/>
              <a:gd name="connsiteY24" fmla="*/ 1144313 h 4401205"/>
              <a:gd name="connsiteX25" fmla="*/ 0 w 2506578"/>
              <a:gd name="connsiteY25" fmla="*/ 682187 h 4401205"/>
              <a:gd name="connsiteX26" fmla="*/ 0 w 2506578"/>
              <a:gd name="connsiteY26" fmla="*/ 0 h 4401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06578" h="4401205" extrusionOk="0">
                <a:moveTo>
                  <a:pt x="0" y="0"/>
                </a:moveTo>
                <a:cubicBezTo>
                  <a:pt x="135753" y="-29185"/>
                  <a:pt x="359247" y="4168"/>
                  <a:pt x="551447" y="0"/>
                </a:cubicBezTo>
                <a:cubicBezTo>
                  <a:pt x="743647" y="-4168"/>
                  <a:pt x="812474" y="25365"/>
                  <a:pt x="1052763" y="0"/>
                </a:cubicBezTo>
                <a:cubicBezTo>
                  <a:pt x="1293052" y="-25365"/>
                  <a:pt x="1318662" y="24103"/>
                  <a:pt x="1529013" y="0"/>
                </a:cubicBezTo>
                <a:cubicBezTo>
                  <a:pt x="1739364" y="-24103"/>
                  <a:pt x="1925015" y="11655"/>
                  <a:pt x="2030328" y="0"/>
                </a:cubicBezTo>
                <a:cubicBezTo>
                  <a:pt x="2135642" y="-11655"/>
                  <a:pt x="2292547" y="35531"/>
                  <a:pt x="2506578" y="0"/>
                </a:cubicBezTo>
                <a:cubicBezTo>
                  <a:pt x="2540372" y="142847"/>
                  <a:pt x="2474943" y="281655"/>
                  <a:pt x="2506578" y="418114"/>
                </a:cubicBezTo>
                <a:cubicBezTo>
                  <a:pt x="2538213" y="554573"/>
                  <a:pt x="2494321" y="824849"/>
                  <a:pt x="2506578" y="1012277"/>
                </a:cubicBezTo>
                <a:cubicBezTo>
                  <a:pt x="2518835" y="1199705"/>
                  <a:pt x="2470540" y="1340650"/>
                  <a:pt x="2506578" y="1474404"/>
                </a:cubicBezTo>
                <a:cubicBezTo>
                  <a:pt x="2542616" y="1608158"/>
                  <a:pt x="2457748" y="1770564"/>
                  <a:pt x="2506578" y="1980542"/>
                </a:cubicBezTo>
                <a:cubicBezTo>
                  <a:pt x="2555408" y="2190520"/>
                  <a:pt x="2470272" y="2341935"/>
                  <a:pt x="2506578" y="2442669"/>
                </a:cubicBezTo>
                <a:cubicBezTo>
                  <a:pt x="2542884" y="2543403"/>
                  <a:pt x="2480979" y="2756677"/>
                  <a:pt x="2506578" y="2904795"/>
                </a:cubicBezTo>
                <a:cubicBezTo>
                  <a:pt x="2532177" y="3052913"/>
                  <a:pt x="2447362" y="3377741"/>
                  <a:pt x="2506578" y="3542970"/>
                </a:cubicBezTo>
                <a:cubicBezTo>
                  <a:pt x="2565794" y="3708199"/>
                  <a:pt x="2426207" y="3976902"/>
                  <a:pt x="2506578" y="4401205"/>
                </a:cubicBezTo>
                <a:cubicBezTo>
                  <a:pt x="2262847" y="4413764"/>
                  <a:pt x="2195906" y="4398139"/>
                  <a:pt x="1955131" y="4401205"/>
                </a:cubicBezTo>
                <a:cubicBezTo>
                  <a:pt x="1714356" y="4404271"/>
                  <a:pt x="1695887" y="4365170"/>
                  <a:pt x="1453815" y="4401205"/>
                </a:cubicBezTo>
                <a:cubicBezTo>
                  <a:pt x="1211743" y="4437240"/>
                  <a:pt x="1174664" y="4354954"/>
                  <a:pt x="977565" y="4401205"/>
                </a:cubicBezTo>
                <a:cubicBezTo>
                  <a:pt x="780466" y="4447456"/>
                  <a:pt x="663515" y="4361593"/>
                  <a:pt x="551447" y="4401205"/>
                </a:cubicBezTo>
                <a:cubicBezTo>
                  <a:pt x="439379" y="4440817"/>
                  <a:pt x="249112" y="4385618"/>
                  <a:pt x="0" y="4401205"/>
                </a:cubicBezTo>
                <a:cubicBezTo>
                  <a:pt x="-26058" y="4164277"/>
                  <a:pt x="2310" y="3988654"/>
                  <a:pt x="0" y="3807042"/>
                </a:cubicBezTo>
                <a:cubicBezTo>
                  <a:pt x="-2310" y="3625430"/>
                  <a:pt x="1209" y="3396296"/>
                  <a:pt x="0" y="3256892"/>
                </a:cubicBezTo>
                <a:cubicBezTo>
                  <a:pt x="-1209" y="3117488"/>
                  <a:pt x="2841" y="2942031"/>
                  <a:pt x="0" y="2794765"/>
                </a:cubicBezTo>
                <a:cubicBezTo>
                  <a:pt x="-2841" y="2647499"/>
                  <a:pt x="62752" y="2287147"/>
                  <a:pt x="0" y="2156590"/>
                </a:cubicBezTo>
                <a:cubicBezTo>
                  <a:pt x="-62752" y="2026034"/>
                  <a:pt x="3678" y="1822222"/>
                  <a:pt x="0" y="1650452"/>
                </a:cubicBezTo>
                <a:cubicBezTo>
                  <a:pt x="-3678" y="1478682"/>
                  <a:pt x="54618" y="1364406"/>
                  <a:pt x="0" y="1144313"/>
                </a:cubicBezTo>
                <a:cubicBezTo>
                  <a:pt x="-54618" y="924220"/>
                  <a:pt x="44078" y="904840"/>
                  <a:pt x="0" y="682187"/>
                </a:cubicBezTo>
                <a:cubicBezTo>
                  <a:pt x="-44078" y="459534"/>
                  <a:pt x="58765" y="160362"/>
                  <a:pt x="0" y="0"/>
                </a:cubicBezTo>
                <a:close/>
              </a:path>
            </a:pathLst>
          </a:custGeom>
          <a:noFill/>
          <a:ln w="38100">
            <a:solidFill>
              <a:srgbClr val="8E24AA"/>
            </a:solidFill>
            <a:prstDash val="lgDashDotDot"/>
            <a:extLst>
              <a:ext uri="{C807C97D-BFC1-408E-A445-0C87EB9F89A2}">
                <ask:lineSketchStyleProps xmlns:ask="http://schemas.microsoft.com/office/drawing/2018/sketchyshapes" sd="350714378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adorable</a:t>
            </a:r>
            <a:endParaRPr lang="en-GB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adorabl</a:t>
            </a:r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y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dec</a:t>
            </a:r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eive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receive</a:t>
            </a:r>
          </a:p>
          <a:p>
            <a:pPr algn="ctr"/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ancient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efficient</a:t>
            </a:r>
          </a:p>
          <a:p>
            <a:pPr algn="ctr"/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fought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sought</a:t>
            </a:r>
          </a:p>
          <a:p>
            <a:pPr algn="ctr"/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through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thorough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C5A3F7-8A72-4E65-B2C3-670C0C551BCB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Tel: +61 (0)380 015 024 | Email: support@2simple.com.au | Twitter: @2simpleAus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098098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73FB8A440DD4478BB9B4CF2B5DA7D3" ma:contentTypeVersion="18" ma:contentTypeDescription="Create a new document." ma:contentTypeScope="" ma:versionID="b872a40a2fbaba64cc3d9fe59ce8dbc7">
  <xsd:schema xmlns:xsd="http://www.w3.org/2001/XMLSchema" xmlns:xs="http://www.w3.org/2001/XMLSchema" xmlns:p="http://schemas.microsoft.com/office/2006/metadata/properties" xmlns:ns1="http://schemas.microsoft.com/sharepoint/v3" xmlns:ns2="aafe19d6-a45e-4653-a9bc-96d0b78f9e55" xmlns:ns3="aee25984-b93d-465b-8980-1f244b997fc5" targetNamespace="http://schemas.microsoft.com/office/2006/metadata/properties" ma:root="true" ma:fieldsID="cdd1a68e4bf090c9e09603ab2dfcb8e8" ns1:_="" ns2:_="" ns3:_="">
    <xsd:import namespace="http://schemas.microsoft.com/sharepoint/v3"/>
    <xsd:import namespace="aafe19d6-a45e-4653-a9bc-96d0b78f9e55"/>
    <xsd:import namespace="aee25984-b93d-465b-8980-1f244b997fc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1:_ip_UnifiedCompliancePolicyProperties" minOccurs="0"/>
                <xsd:element ref="ns1:_ip_UnifiedCompliancePolicyUIAction" minOccurs="0"/>
                <xsd:element ref="ns3:Comments" minOccurs="0"/>
                <xsd:element ref="ns3:Comment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fe19d6-a45e-4653-a9bc-96d0b78f9e5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e25984-b93d-465b-8980-1f244b997f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Comments" ma:index="23" nillable="true" ma:displayName="Comments" ma:format="Dropdown" ma:internalName="Comments">
      <xsd:simpleType>
        <xsd:restriction base="dms:Note">
          <xsd:maxLength value="255"/>
        </xsd:restriction>
      </xsd:simpleType>
    </xsd:element>
    <xsd:element name="Comment" ma:index="24" nillable="true" ma:displayName="Comment" ma:internalName="Comment">
      <xsd:simpleType>
        <xsd:restriction base="dms:Note">
          <xsd:maxLength value="255"/>
        </xsd:restriction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Comments xmlns="aee25984-b93d-465b-8980-1f244b997fc5" xsi:nil="true"/>
    <Comment xmlns="aee25984-b93d-465b-8980-1f244b997fc5" xsi:nil="true"/>
  </documentManagement>
</p:properties>
</file>

<file path=customXml/itemProps1.xml><?xml version="1.0" encoding="utf-8"?>
<ds:datastoreItem xmlns:ds="http://schemas.openxmlformats.org/officeDocument/2006/customXml" ds:itemID="{A785D37D-3D8A-4319-840F-EB3E459300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afe19d6-a45e-4653-a9bc-96d0b78f9e55"/>
    <ds:schemaRef ds:uri="aee25984-b93d-465b-8980-1f244b997f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FF2F33F-5076-4400-BB2A-AEDD9CA959D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63F61E-650D-4EC9-9AA3-CD6C03C4BDE1}">
  <ds:schemaRefs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aafe19d6-a45e-4653-a9bc-96d0b78f9e55"/>
    <ds:schemaRef ds:uri="http://schemas.microsoft.com/office/infopath/2007/PartnerControls"/>
    <ds:schemaRef ds:uri="aee25984-b93d-465b-8980-1f244b997fc5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956</TotalTime>
  <Words>454</Words>
  <Application>Microsoft Office PowerPoint</Application>
  <PresentationFormat>Widescreen</PresentationFormat>
  <Paragraphs>92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Palanquin Dark SemiBold</vt:lpstr>
      <vt:lpstr>Calibri</vt:lpstr>
      <vt:lpstr>Palanquin</vt:lpstr>
      <vt:lpstr>Calibri Light</vt:lpstr>
      <vt:lpstr>Nunito</vt:lpstr>
      <vt:lpstr>Arial</vt:lpstr>
      <vt:lpstr>Office Theme</vt:lpstr>
      <vt:lpstr>Year 6: Term 1 Week 1</vt:lpstr>
      <vt:lpstr>Learning Focus: Recap of Mixed Spellings from Year 5</vt:lpstr>
      <vt:lpstr>Activity: Mixed-Up Words</vt:lpstr>
      <vt:lpstr>Online Quiz: Recap of Mixed Spellings from Year 5</vt:lpstr>
      <vt:lpstr>Follow-Up 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Y6 Aut1 Wk1</dc:title>
  <dc:creator>2Simple Ltd</dc:creator>
  <cp:lastModifiedBy>Sarah Neild</cp:lastModifiedBy>
  <cp:revision>19</cp:revision>
  <dcterms:created xsi:type="dcterms:W3CDTF">2021-04-13T07:23:00Z</dcterms:created>
  <dcterms:modified xsi:type="dcterms:W3CDTF">2021-11-09T00:32:57Z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0x0101002373FB8A440DD4478BB9B4CF2B5DA7D3</vt:lpwstr>
  </property>
</Properties>
</file>